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6629400" cy="26734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ОРГАНИЗАЦИИ МУЗЫКАЛЬНОЙ ДЕЯТЕЛЬНОСТИ ДЕТЕЙ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5857892"/>
            <a:ext cx="438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Музыкальный руководитель  </a:t>
            </a:r>
            <a:r>
              <a:rPr lang="ru-RU" dirty="0" err="1" smtClean="0"/>
              <a:t>Фенёк</a:t>
            </a:r>
            <a:r>
              <a:rPr lang="ru-RU" dirty="0" smtClean="0"/>
              <a:t> Д.В.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21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1500174"/>
            <a:ext cx="8570694" cy="49167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</a:t>
            </a:r>
            <a:r>
              <a:rPr lang="ru-RU" i="1" dirty="0"/>
              <a:t>— основная форма организации, где решаются задачи формирова­ния основ музыкальной культуры детей. </a:t>
            </a:r>
            <a:endParaRPr lang="ru-RU" i="1" dirty="0" smtClean="0"/>
          </a:p>
          <a:p>
            <a:pPr marL="114300" indent="0">
              <a:buNone/>
            </a:pP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занятий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(индивидуальные, по подгруппам, фронтальные, типовые, доминантные, тематические, комплексные и их разновидности</a:t>
            </a:r>
            <a:r>
              <a:rPr lang="ru-RU" i="1" dirty="0" smtClean="0">
                <a:solidFill>
                  <a:srgbClr val="0070C0"/>
                </a:solidFill>
              </a:rPr>
              <a:t>)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/>
              <a:t>применяются и варьируются в зависимости от возраста и уровня музыкального развития ребенка. Предлагаемая подборка репертуара программы позволяет выстраивать занятия вокруг какой-либо темы, </a:t>
            </a:r>
            <a:r>
              <a:rPr lang="ru-RU" i="1" dirty="0" smtClean="0"/>
              <a:t>объединять </a:t>
            </a:r>
            <a:r>
              <a:rPr lang="ru-RU" i="1" dirty="0"/>
              <a:t>их сюжетом, сказкой, игрой и облегчает их варьирование. </a:t>
            </a:r>
            <a:r>
              <a:rPr lang="ru-RU" i="1" u="sng" dirty="0"/>
              <a:t>Развитие </a:t>
            </a:r>
            <a:r>
              <a:rPr lang="ru-RU" i="1" u="sng" dirty="0" smtClean="0"/>
              <a:t>образной </a:t>
            </a:r>
            <a:r>
              <a:rPr lang="ru-RU" i="1" u="sng" dirty="0"/>
              <a:t>речи детей предполагает использование стихотворений, сказочных </a:t>
            </a:r>
            <a:r>
              <a:rPr lang="ru-RU" i="1" u="sng" dirty="0" smtClean="0"/>
              <a:t>сюжетов</a:t>
            </a:r>
            <a:r>
              <a:rPr lang="ru-RU" i="1" u="sng" dirty="0"/>
              <a:t>. </a:t>
            </a:r>
            <a:r>
              <a:rPr lang="ru-RU" i="1" dirty="0"/>
              <a:t>Сюжетные занятия делают ребенка более раскованным, способствуют </a:t>
            </a:r>
            <a:r>
              <a:rPr lang="ru-RU" i="1" dirty="0" smtClean="0"/>
              <a:t>проявлению </a:t>
            </a:r>
            <a:r>
              <a:rPr lang="ru-RU" i="1" dirty="0"/>
              <a:t>творчества в разных видах музыкальной и художественной </a:t>
            </a:r>
            <a:r>
              <a:rPr lang="ru-RU" i="1" dirty="0" smtClean="0"/>
              <a:t>деятельности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428604"/>
            <a:ext cx="64390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МУЗЫКАЛЬНЫЕ ЗАНЯТИЯ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в повседневной жизни ДОО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2800" i="1" dirty="0" smtClean="0"/>
              <a:t>Очень важно, чтобы музыка звучала и в повседневной жизни детского сада в самых разнообразных ситуациях. Это — </a:t>
            </a:r>
            <a:r>
              <a:rPr lang="ru-RU" sz="2800" b="1" i="1" dirty="0" smtClean="0"/>
              <a:t>слушание знакомых музыкальных </a:t>
            </a:r>
            <a:r>
              <a:rPr lang="ru-RU" sz="2800" b="1" i="1" dirty="0" smtClean="0"/>
              <a:t>произведений</a:t>
            </a:r>
            <a:r>
              <a:rPr lang="ru-RU" sz="2800" b="1" i="1" dirty="0" smtClean="0"/>
              <a:t>, </a:t>
            </a:r>
            <a:r>
              <a:rPr lang="ru-RU" sz="2800" i="1" dirty="0" smtClean="0"/>
              <a:t>полюбившихся детям, </a:t>
            </a:r>
            <a:r>
              <a:rPr lang="ru-RU" sz="2800" b="1" i="1" dirty="0" smtClean="0"/>
              <a:t>музыкальные игры-путешествия в прошлое и </a:t>
            </a:r>
            <a:r>
              <a:rPr lang="ru-RU" sz="2800" b="1" i="1" dirty="0" smtClean="0"/>
              <a:t>настоящее </a:t>
            </a:r>
            <a:r>
              <a:rPr lang="ru-RU" sz="2800" i="1" dirty="0" smtClean="0"/>
              <a:t>и </a:t>
            </a:r>
            <a:r>
              <a:rPr lang="ru-RU" sz="2800" b="1" i="1" dirty="0" smtClean="0"/>
              <a:t>игры-сказки,</a:t>
            </a:r>
            <a:r>
              <a:rPr lang="ru-RU" sz="2800" i="1" dirty="0" smtClean="0"/>
              <a:t> звучание музыки </a:t>
            </a:r>
            <a:r>
              <a:rPr lang="ru-RU" sz="2800" b="1" i="1" dirty="0" smtClean="0"/>
              <a:t>фоном </a:t>
            </a:r>
            <a:r>
              <a:rPr lang="ru-RU" sz="2800" i="1" dirty="0" smtClean="0"/>
              <a:t>во время тихих игр, рисования, проведение </a:t>
            </a:r>
            <a:r>
              <a:rPr lang="ru-RU" sz="2800" b="1" i="1" dirty="0" smtClean="0"/>
              <a:t>тематических музыкальных вечеров,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бесед-концертов, театральных постановок, праздничных утренников.</a:t>
            </a: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5470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Музыкальные игры-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казки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64134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sz="2800" b="1" i="1" dirty="0" smtClean="0"/>
              <a:t>Музыкальные игры-сказки </a:t>
            </a:r>
            <a:r>
              <a:rPr lang="ru-RU" sz="2800" i="1" dirty="0" smtClean="0"/>
              <a:t>на сюжеты литературных произведений или сказок, сочиненных педагогом, составляют основу любого праздника. При этом важно, что взрослый берет на себя не только подготовку сказки (подбор му­зыкального сопровождения, соответствующего по эмоциональному содержа­нию сказочным образам), но и читает текст, а дети могут произносить (или </a:t>
            </a:r>
            <a:r>
              <a:rPr lang="ru-RU" sz="2800" i="1" dirty="0" err="1" smtClean="0"/>
              <a:t>пропевать</a:t>
            </a:r>
            <a:r>
              <a:rPr lang="ru-RU" sz="2800" i="1" dirty="0" smtClean="0"/>
              <a:t>, импровизируя) отдельные реплики персонажей, включаться в дей­ствие сказки, передавая характер героев в ритмопластических импровизациях.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8808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85794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Такая форма исключает натаскивание, сокращает время на подготовку </a:t>
            </a:r>
            <a:r>
              <a:rPr lang="ru-RU" sz="2800" i="1" dirty="0" smtClean="0"/>
              <a:t>постановки</a:t>
            </a:r>
            <a:r>
              <a:rPr lang="ru-RU" sz="2800" i="1" dirty="0" smtClean="0"/>
              <a:t>, несет в себе огромный развивающий эффект, так как именно музыка (имеются в виду подлинные образцы высокого музыкального искусства, </a:t>
            </a:r>
            <a:r>
              <a:rPr lang="ru-RU" sz="2800" i="1" dirty="0" smtClean="0"/>
              <a:t>эталоны </a:t>
            </a:r>
            <a:r>
              <a:rPr lang="ru-RU" sz="2800" i="1" dirty="0" smtClean="0"/>
              <a:t>красоты, а не популярная эстрада) помогает детям находить </a:t>
            </a:r>
            <a:r>
              <a:rPr lang="ru-RU" sz="2800" i="1" dirty="0" smtClean="0"/>
              <a:t>выразительные </a:t>
            </a:r>
            <a:r>
              <a:rPr lang="ru-RU" sz="2800" i="1" dirty="0" smtClean="0"/>
              <a:t>характеристики сказочных образов, побуждает к творчеству. Такие праздничные утренники способствуют формированию музыкальной и общей культуры детей и родителей.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27760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318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ФОРМЫ ОРГАНИЗАЦИИ МУЗЫКАЛЬНОЙ ДЕЯТЕЛЬНОСТИ ДЕТЕЙ</vt:lpstr>
      <vt:lpstr>Слайд 2</vt:lpstr>
      <vt:lpstr>Музыка в повседневной жизни ДОО</vt:lpstr>
      <vt:lpstr>Музыкальные игры-сказки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ОРГАНИЗАЦИИ МУЗЫКАЛЬНОЙ ДЕЯТЕЛЬНОСТИ ДЕТЕЙ</dc:title>
  <dc:creator>GRAV</dc:creator>
  <cp:lastModifiedBy>User</cp:lastModifiedBy>
  <cp:revision>5</cp:revision>
  <dcterms:created xsi:type="dcterms:W3CDTF">2015-03-10T15:14:25Z</dcterms:created>
  <dcterms:modified xsi:type="dcterms:W3CDTF">2017-04-02T13:18:21Z</dcterms:modified>
</cp:coreProperties>
</file>