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73" r:id="rId3"/>
    <p:sldId id="266" r:id="rId4"/>
    <p:sldId id="267" r:id="rId5"/>
    <p:sldId id="268" r:id="rId6"/>
    <p:sldId id="271" r:id="rId7"/>
    <p:sldId id="272" r:id="rId8"/>
    <p:sldId id="269" r:id="rId9"/>
    <p:sldId id="274" r:id="rId10"/>
    <p:sldId id="275" r:id="rId11"/>
    <p:sldId id="270" r:id="rId12"/>
    <p:sldId id="27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Snowy" pitchFamily="2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2349" autoAdjust="0"/>
  </p:normalViewPr>
  <p:slideViewPr>
    <p:cSldViewPr>
      <p:cViewPr>
        <p:scale>
          <a:sx n="90" d="100"/>
          <a:sy n="90" d="100"/>
        </p:scale>
        <p:origin x="-816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381133" y="1484783"/>
            <a:ext cx="7143195" cy="4923261"/>
            <a:chOff x="203644" y="1701697"/>
            <a:chExt cx="8077448" cy="43440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41319" y="1701697"/>
              <a:ext cx="6839773" cy="2525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Новый год в гостях у сказки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гр. «Ягодка»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3644" y="4687879"/>
              <a:ext cx="5732383" cy="135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Воспитатели: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Пушкарёва Ольга Ивановна и Сердюкова Анастасия Александровна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smtClean="0">
                  <a:solidFill>
                    <a:schemeClr val="accent2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  с. </a:t>
              </a:r>
              <a:r>
                <a:rPr lang="ru-RU" sz="1600" dirty="0" err="1" smtClean="0">
                  <a:solidFill>
                    <a:schemeClr val="accent2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Абатское</a:t>
              </a:r>
              <a:r>
                <a:rPr lang="ru-RU" sz="1600" dirty="0" smtClean="0">
                  <a:solidFill>
                    <a:schemeClr val="accent2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, декабрь 2020 г.</a:t>
              </a:r>
              <a:endParaRPr lang="ru-RU" sz="1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15816" y="391699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МАДОУ АР детский сад «Сибирячок» корпус №3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oze\Desktop\IMG_20201214_14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4680520" cy="6240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464246"/>
            <a:ext cx="3150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nowy" pitchFamily="2" charset="0"/>
              </a:rPr>
              <a:t>Перед праздником зима Для зеленой ёлки Платье белое сама Сшила без иголки. Отряхнула белый снег Ёлочка с поклоном И стоит красивей всех В платьице зелёном. Ей зелёный цвет к лицу, Ёлка знает это. Как она под Новый год Хорошо одета!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0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noze\Desktop\IMG_20201216_094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14" y="908720"/>
            <a:ext cx="405045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785005"/>
            <a:ext cx="3078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nowy" pitchFamily="2" charset="0"/>
              </a:rPr>
              <a:t>Ручкам холодно в мороз – </a:t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Я им варежки принёс.</a:t>
            </a:r>
          </a:p>
          <a:p>
            <a:r>
              <a:rPr lang="ru-RU" dirty="0">
                <a:latin typeface="Snowy" pitchFamily="2" charset="0"/>
              </a:rPr>
              <a:t>Рученьки-сестрички,</a:t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Быстро в рукавички!</a:t>
            </a:r>
          </a:p>
          <a:p>
            <a:r>
              <a:rPr lang="ru-RU" dirty="0">
                <a:latin typeface="Snowy" pitchFamily="2" charset="0"/>
              </a:rPr>
              <a:t>Пальчики-братишки,</a:t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Прячьтесь, шалунишки!</a:t>
            </a:r>
          </a:p>
          <a:p>
            <a:r>
              <a:rPr lang="ru-RU" dirty="0">
                <a:latin typeface="Snowy" pitchFamily="2" charset="0"/>
              </a:rPr>
              <a:t>Пальчик пухленький большой,</a:t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Занимай-ка домик свой!</a:t>
            </a:r>
          </a:p>
          <a:p>
            <a:r>
              <a:rPr lang="ru-RU" dirty="0">
                <a:latin typeface="Snowy" pitchFamily="2" charset="0"/>
              </a:rPr>
              <a:t>Вы же, младшие братишки,</a:t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Залезайте вчетвером,</a:t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Чтобы вам теплее было,</a:t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Все в один просторный дом.</a:t>
            </a:r>
          </a:p>
        </p:txBody>
      </p:sp>
    </p:spTree>
    <p:extLst>
      <p:ext uri="{BB962C8B-B14F-4D97-AF65-F5344CB8AC3E}">
        <p14:creationId xmlns:p14="http://schemas.microsoft.com/office/powerpoint/2010/main" val="3429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noze\Desktop\IMG_20201216_095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70" y="476672"/>
            <a:ext cx="4158462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4928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Snowy" pitchFamily="2" charset="0"/>
              </a:rPr>
              <a:t>Наступает Новый год,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Что же он нам принесет?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Много сладостей, тепла,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Счастья, радости сполна!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Сказку добрую подарит,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Улыбнуться всех заставит,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 smtClean="0">
                <a:latin typeface="Snowy" pitchFamily="2" charset="0"/>
              </a:rPr>
              <a:t>Дед </a:t>
            </a:r>
            <a:r>
              <a:rPr lang="ru-RU" dirty="0">
                <a:latin typeface="Snowy" pitchFamily="2" charset="0"/>
              </a:rPr>
              <a:t>Мороза приведет,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Он нам елочку зажжет...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Поздравляем с Новым годом.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Пусть идет всё плавным ходом.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Счастье с радостью пусть дружат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И весь год вам верно служат!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8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988840"/>
            <a:ext cx="6750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Snowy" pitchFamily="2" charset="0"/>
              </a:rPr>
              <a:t>Заходите, гости, дорогие, ждём, уж группу нарядили,</a:t>
            </a:r>
          </a:p>
          <a:p>
            <a:pPr algn="ctr"/>
            <a:r>
              <a:rPr lang="ru-RU" sz="3600" dirty="0">
                <a:latin typeface="Snowy" pitchFamily="2" charset="0"/>
              </a:rPr>
              <a:t>и хотим вам дать отчёт, как мы встретим </a:t>
            </a:r>
            <a:endParaRPr lang="ru-RU" sz="3600" dirty="0" smtClean="0">
              <a:latin typeface="Snowy" pitchFamily="2" charset="0"/>
            </a:endParaRPr>
          </a:p>
          <a:p>
            <a:pPr algn="ctr"/>
            <a:r>
              <a:rPr lang="ru-RU" sz="3600" dirty="0" smtClean="0">
                <a:latin typeface="Snowy" pitchFamily="2" charset="0"/>
              </a:rPr>
              <a:t>Новый </a:t>
            </a:r>
            <a:r>
              <a:rPr lang="ru-RU" sz="3600" dirty="0">
                <a:latin typeface="Snowy" pitchFamily="2" charset="0"/>
              </a:rPr>
              <a:t>год!</a:t>
            </a:r>
          </a:p>
        </p:txBody>
      </p:sp>
    </p:spTree>
    <p:extLst>
      <p:ext uri="{BB962C8B-B14F-4D97-AF65-F5344CB8AC3E}">
        <p14:creationId xmlns:p14="http://schemas.microsoft.com/office/powerpoint/2010/main" val="30746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oze\Desktop\IMG_20200909_0909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9"/>
          <a:stretch/>
        </p:blipFill>
        <p:spPr bwMode="auto">
          <a:xfrm>
            <a:off x="3203848" y="476672"/>
            <a:ext cx="535569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3475" y="3861048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nowy" pitchFamily="2" charset="0"/>
              </a:rPr>
              <a:t>Белый снег украсил город,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Новый год вот-вот придёт,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И под ёлкой очень скоро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Каждый свой сюрприз </a:t>
            </a:r>
            <a:r>
              <a:rPr lang="ru-RU" dirty="0" smtClean="0">
                <a:latin typeface="Snowy" pitchFamily="2" charset="0"/>
              </a:rPr>
              <a:t>найдёт.</a:t>
            </a:r>
          </a:p>
          <a:p>
            <a:pPr algn="ctr"/>
            <a:r>
              <a:rPr lang="ru-RU" dirty="0" smtClean="0">
                <a:latin typeface="Snowy" pitchFamily="2" charset="0"/>
              </a:rPr>
              <a:t>А </a:t>
            </a:r>
            <a:r>
              <a:rPr lang="ru-RU" dirty="0">
                <a:latin typeface="Snowy" pitchFamily="2" charset="0"/>
              </a:rPr>
              <a:t>в письме к Деду Морозу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Я прошу для всех-всех-всех: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В мире пусть не льются слёзы,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А звучит весёлый смех!</a:t>
            </a:r>
            <a:br>
              <a:rPr lang="ru-RU" dirty="0">
                <a:latin typeface="Snowy" pitchFamily="2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oze\Desktop\IMG_20201214_140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2808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nowy" pitchFamily="2" charset="0"/>
              </a:rPr>
              <a:t>Что такое Новый год?</a:t>
            </a:r>
          </a:p>
          <a:p>
            <a:pPr algn="ctr"/>
            <a:r>
              <a:rPr lang="ru-RU" dirty="0">
                <a:latin typeface="Snowy" pitchFamily="2" charset="0"/>
              </a:rPr>
              <a:t>Это </a:t>
            </a:r>
            <a:r>
              <a:rPr lang="ru-RU" dirty="0" smtClean="0">
                <a:latin typeface="Snowy" pitchFamily="2" charset="0"/>
              </a:rPr>
              <a:t>всё </a:t>
            </a:r>
            <a:r>
              <a:rPr lang="ru-RU" u="sng" dirty="0" smtClean="0">
                <a:latin typeface="Snowy" pitchFamily="2" charset="0"/>
              </a:rPr>
              <a:t>наоборот</a:t>
            </a:r>
            <a:r>
              <a:rPr lang="ru-RU" dirty="0">
                <a:latin typeface="Snowy" pitchFamily="2" charset="0"/>
              </a:rPr>
              <a:t>:</a:t>
            </a:r>
          </a:p>
          <a:p>
            <a:pPr algn="ctr"/>
            <a:r>
              <a:rPr lang="ru-RU" dirty="0">
                <a:latin typeface="Snowy" pitchFamily="2" charset="0"/>
              </a:rPr>
              <a:t>Ёлки в комнате растут,</a:t>
            </a:r>
          </a:p>
          <a:p>
            <a:pPr algn="ctr"/>
            <a:r>
              <a:rPr lang="ru-RU" dirty="0">
                <a:latin typeface="Snowy" pitchFamily="2" charset="0"/>
              </a:rPr>
              <a:t>Белки шишек не грызут,</a:t>
            </a:r>
          </a:p>
          <a:p>
            <a:pPr algn="ctr"/>
            <a:r>
              <a:rPr lang="ru-RU" dirty="0">
                <a:latin typeface="Snowy" pitchFamily="2" charset="0"/>
              </a:rPr>
              <a:t>Зайцы рядом с волком</a:t>
            </a:r>
          </a:p>
          <a:p>
            <a:pPr algn="ctr"/>
            <a:r>
              <a:rPr lang="ru-RU" dirty="0">
                <a:latin typeface="Snowy" pitchFamily="2" charset="0"/>
              </a:rPr>
              <a:t>На колючей ёлке!</a:t>
            </a:r>
          </a:p>
          <a:p>
            <a:pPr algn="ctr"/>
            <a:r>
              <a:rPr lang="ru-RU" dirty="0">
                <a:latin typeface="Snowy" pitchFamily="2" charset="0"/>
              </a:rPr>
              <a:t>Дождик тоже не простой,</a:t>
            </a:r>
          </a:p>
          <a:p>
            <a:pPr algn="ctr"/>
            <a:r>
              <a:rPr lang="ru-RU" dirty="0">
                <a:latin typeface="Snowy" pitchFamily="2" charset="0"/>
              </a:rPr>
              <a:t>В Новый год он золотой,</a:t>
            </a:r>
          </a:p>
          <a:p>
            <a:pPr algn="ctr"/>
            <a:r>
              <a:rPr lang="ru-RU" dirty="0">
                <a:latin typeface="Snowy" pitchFamily="2" charset="0"/>
              </a:rPr>
              <a:t>Блещет что есть мочи,</a:t>
            </a:r>
          </a:p>
          <a:p>
            <a:pPr algn="ctr"/>
            <a:r>
              <a:rPr lang="ru-RU" dirty="0">
                <a:latin typeface="Snowy" pitchFamily="2" charset="0"/>
              </a:rPr>
              <a:t>Никого не мочит,</a:t>
            </a:r>
          </a:p>
          <a:p>
            <a:pPr algn="ctr"/>
            <a:r>
              <a:rPr lang="ru-RU" dirty="0">
                <a:latin typeface="Snowy" pitchFamily="2" charset="0"/>
              </a:rPr>
              <a:t>Даже Дедушка Мороз</a:t>
            </a:r>
          </a:p>
          <a:p>
            <a:pPr algn="ctr"/>
            <a:r>
              <a:rPr lang="ru-RU" dirty="0">
                <a:latin typeface="Snowy" pitchFamily="2" charset="0"/>
              </a:rPr>
              <a:t>Никому не щиплет нос.</a:t>
            </a:r>
          </a:p>
        </p:txBody>
      </p:sp>
    </p:spTree>
    <p:extLst>
      <p:ext uri="{BB962C8B-B14F-4D97-AF65-F5344CB8AC3E}">
        <p14:creationId xmlns:p14="http://schemas.microsoft.com/office/powerpoint/2010/main" val="13077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oze\Desktop\IMG_20201214_140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5568619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140968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nowy" pitchFamily="2" charset="0"/>
              </a:rPr>
              <a:t>Что такое </a:t>
            </a:r>
            <a:r>
              <a:rPr lang="ru-RU" dirty="0" err="1">
                <a:latin typeface="Snowy" pitchFamily="2" charset="0"/>
              </a:rPr>
              <a:t>Hовый</a:t>
            </a:r>
            <a:r>
              <a:rPr lang="ru-RU" dirty="0">
                <a:latin typeface="Snowy" pitchFamily="2" charset="0"/>
              </a:rPr>
              <a:t> год?</a:t>
            </a:r>
          </a:p>
          <a:p>
            <a:pPr algn="ctr"/>
            <a:r>
              <a:rPr lang="ru-RU" dirty="0">
                <a:latin typeface="Snowy" pitchFamily="2" charset="0"/>
              </a:rPr>
              <a:t>Это дружный хоровод,</a:t>
            </a:r>
          </a:p>
          <a:p>
            <a:pPr algn="ctr"/>
            <a:r>
              <a:rPr lang="ru-RU" dirty="0">
                <a:latin typeface="Snowy" pitchFamily="2" charset="0"/>
              </a:rPr>
              <a:t>Это дудочки и скрипки,</a:t>
            </a:r>
          </a:p>
          <a:p>
            <a:pPr algn="ctr"/>
            <a:r>
              <a:rPr lang="ru-RU" dirty="0">
                <a:latin typeface="Snowy" pitchFamily="2" charset="0"/>
              </a:rPr>
              <a:t>Шутки</a:t>
            </a:r>
            <a:r>
              <a:rPr lang="ru-RU" dirty="0" smtClean="0">
                <a:latin typeface="Snowy" pitchFamily="2" charset="0"/>
              </a:rPr>
              <a:t>, песни </a:t>
            </a:r>
            <a:r>
              <a:rPr lang="ru-RU" dirty="0">
                <a:latin typeface="Snowy" pitchFamily="2" charset="0"/>
              </a:rPr>
              <a:t>и улыбки —</a:t>
            </a:r>
          </a:p>
          <a:p>
            <a:pPr algn="ctr"/>
            <a:r>
              <a:rPr lang="ru-RU" dirty="0">
                <a:latin typeface="Snowy" pitchFamily="2" charset="0"/>
              </a:rPr>
              <a:t>Вот что значит,</a:t>
            </a:r>
          </a:p>
          <a:p>
            <a:pPr algn="ctr"/>
            <a:r>
              <a:rPr lang="ru-RU" dirty="0">
                <a:latin typeface="Snowy" pitchFamily="2" charset="0"/>
              </a:rPr>
              <a:t>Вот что значит </a:t>
            </a:r>
            <a:r>
              <a:rPr lang="ru-RU" dirty="0" err="1">
                <a:latin typeface="Snowy" pitchFamily="2" charset="0"/>
              </a:rPr>
              <a:t>Hовый</a:t>
            </a:r>
            <a:r>
              <a:rPr lang="ru-RU" dirty="0">
                <a:latin typeface="Snowy" pitchFamily="2" charset="0"/>
              </a:rPr>
              <a:t> год!</a:t>
            </a:r>
          </a:p>
          <a:p>
            <a:pPr algn="ctr"/>
            <a:r>
              <a:rPr lang="ru-RU" dirty="0">
                <a:latin typeface="Snowy" pitchFamily="2" charset="0"/>
              </a:rPr>
              <a:t>Что такое </a:t>
            </a:r>
            <a:r>
              <a:rPr lang="ru-RU" dirty="0" err="1">
                <a:latin typeface="Snowy" pitchFamily="2" charset="0"/>
              </a:rPr>
              <a:t>Hовый</a:t>
            </a:r>
            <a:r>
              <a:rPr lang="ru-RU" dirty="0">
                <a:latin typeface="Snowy" pitchFamily="2" charset="0"/>
              </a:rPr>
              <a:t> год?</a:t>
            </a:r>
          </a:p>
          <a:p>
            <a:pPr algn="ctr"/>
            <a:r>
              <a:rPr lang="ru-RU" dirty="0" err="1">
                <a:latin typeface="Snowy" pitchFamily="2" charset="0"/>
              </a:rPr>
              <a:t>Hовый</a:t>
            </a:r>
            <a:r>
              <a:rPr lang="ru-RU" dirty="0">
                <a:latin typeface="Snowy" pitchFamily="2" charset="0"/>
              </a:rPr>
              <a:t> год — мороз и лёд!</a:t>
            </a:r>
          </a:p>
          <a:p>
            <a:pPr algn="ctr"/>
            <a:r>
              <a:rPr lang="ru-RU" dirty="0">
                <a:latin typeface="Snowy" pitchFamily="2" charset="0"/>
              </a:rPr>
              <a:t>И в танцующих снежинках</a:t>
            </a:r>
          </a:p>
          <a:p>
            <a:pPr algn="ctr"/>
            <a:r>
              <a:rPr lang="ru-RU" dirty="0" err="1">
                <a:latin typeface="Snowy" pitchFamily="2" charset="0"/>
              </a:rPr>
              <a:t>Hезаметные</a:t>
            </a:r>
            <a:r>
              <a:rPr lang="ru-RU" dirty="0">
                <a:latin typeface="Snowy" pitchFamily="2" charset="0"/>
              </a:rPr>
              <a:t> пружинки —</a:t>
            </a:r>
          </a:p>
          <a:p>
            <a:pPr algn="ctr"/>
            <a:r>
              <a:rPr lang="ru-RU" dirty="0">
                <a:latin typeface="Snowy" pitchFamily="2" charset="0"/>
              </a:rPr>
              <a:t>Вот что значит,</a:t>
            </a:r>
          </a:p>
          <a:p>
            <a:pPr algn="ctr"/>
            <a:r>
              <a:rPr lang="ru-RU" dirty="0">
                <a:latin typeface="Snowy" pitchFamily="2" charset="0"/>
              </a:rPr>
              <a:t>Вот что значит </a:t>
            </a:r>
            <a:r>
              <a:rPr lang="ru-RU" dirty="0" err="1">
                <a:latin typeface="Snowy" pitchFamily="2" charset="0"/>
              </a:rPr>
              <a:t>Hовый</a:t>
            </a:r>
            <a:r>
              <a:rPr lang="ru-RU" dirty="0">
                <a:latin typeface="Snowy" pitchFamily="2" charset="0"/>
              </a:rPr>
              <a:t> год!</a:t>
            </a:r>
          </a:p>
        </p:txBody>
      </p:sp>
    </p:spTree>
    <p:extLst>
      <p:ext uri="{BB962C8B-B14F-4D97-AF65-F5344CB8AC3E}">
        <p14:creationId xmlns:p14="http://schemas.microsoft.com/office/powerpoint/2010/main" val="30724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88785"/>
            <a:ext cx="48600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Snowy" pitchFamily="2" charset="0"/>
              </a:rPr>
              <a:t>Я рисую красками, зиму на холсте.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Белыми и голубыми, снег лежит везде.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Сосны, ёлки, зеленью, небо высоко.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Голубое, светлое, словно, полотно</a:t>
            </a:r>
            <a:r>
              <a:rPr lang="ru-RU" sz="1600" dirty="0" smtClean="0">
                <a:latin typeface="Snowy" pitchFamily="2" charset="0"/>
              </a:rPr>
              <a:t>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Солнце желто-яркое, не дает тепла.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Но, зато на улице, просто красота.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Ребятня гуляет, саночки скрипят.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А деревья в инее, сонные стоят</a:t>
            </a:r>
            <a:r>
              <a:rPr lang="ru-RU" sz="1600" dirty="0" smtClean="0">
                <a:latin typeface="Snowy" pitchFamily="2" charset="0"/>
              </a:rPr>
              <a:t>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Белые снежинки кружатся, летят.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Радует детишек, этот снегопад.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Речку синей </a:t>
            </a:r>
            <a:r>
              <a:rPr lang="ru-RU" sz="1600" dirty="0" err="1">
                <a:latin typeface="Snowy" pitchFamily="2" charset="0"/>
              </a:rPr>
              <a:t>краскою</a:t>
            </a:r>
            <a:r>
              <a:rPr lang="ru-RU" sz="1600" dirty="0">
                <a:latin typeface="Snowy" pitchFamily="2" charset="0"/>
              </a:rPr>
              <a:t>, лед блестит под ней.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Словно, зимней </a:t>
            </a:r>
            <a:r>
              <a:rPr lang="ru-RU" sz="1600" dirty="0" err="1">
                <a:latin typeface="Snowy" pitchFamily="2" charset="0"/>
              </a:rPr>
              <a:t>сказкою</a:t>
            </a:r>
            <a:r>
              <a:rPr lang="ru-RU" sz="1600" dirty="0">
                <a:latin typeface="Snowy" pitchFamily="2" charset="0"/>
              </a:rPr>
              <a:t>, луч играет с ней</a:t>
            </a:r>
            <a:r>
              <a:rPr lang="ru-RU" sz="1600" dirty="0" smtClean="0">
                <a:latin typeface="Snowy" pitchFamily="2" charset="0"/>
              </a:rPr>
              <a:t>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Картина </a:t>
            </a:r>
            <a:r>
              <a:rPr lang="ru-RU" sz="1600" dirty="0" err="1">
                <a:latin typeface="Snowy" pitchFamily="2" charset="0"/>
              </a:rPr>
              <a:t>получилась,вроде</a:t>
            </a:r>
            <a:r>
              <a:rPr lang="ru-RU" sz="1600" dirty="0">
                <a:latin typeface="Snowy" pitchFamily="2" charset="0"/>
              </a:rPr>
              <a:t>, хорошо.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Всё вокруг искрится, на душе светло.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Зимушка, раздольная, как ты хороша.</a:t>
            </a:r>
            <a:r>
              <a:rPr lang="ru-RU" sz="1600" dirty="0">
                <a:latin typeface="Snowy" pitchFamily="2" charset="0"/>
              </a:rPr>
              <a:t/>
            </a:r>
            <a:br>
              <a:rPr lang="ru-RU" sz="1600" dirty="0">
                <a:latin typeface="Snowy" pitchFamily="2" charset="0"/>
              </a:rPr>
            </a:br>
            <a:r>
              <a:rPr lang="ru-RU" sz="1600" dirty="0">
                <a:latin typeface="Snowy" pitchFamily="2" charset="0"/>
              </a:rPr>
              <a:t>Русская красавица, душенька моя.</a:t>
            </a:r>
            <a:br>
              <a:rPr lang="ru-RU" sz="1600" dirty="0">
                <a:latin typeface="Snowy" pitchFamily="2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inoze\Desktop\IMG_20201214_140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3481938"/>
            <a:ext cx="4089444" cy="3067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nowy" pitchFamily="2" charset="0"/>
              </a:rPr>
              <a:t>Новый год слетает с неба?</a:t>
            </a:r>
          </a:p>
          <a:p>
            <a:pPr algn="ctr"/>
            <a:r>
              <a:rPr lang="ru-RU" dirty="0">
                <a:latin typeface="Snowy" pitchFamily="2" charset="0"/>
              </a:rPr>
              <a:t>Или из лесу идёт?</a:t>
            </a:r>
          </a:p>
          <a:p>
            <a:pPr algn="ctr"/>
            <a:r>
              <a:rPr lang="ru-RU" dirty="0">
                <a:latin typeface="Snowy" pitchFamily="2" charset="0"/>
              </a:rPr>
              <a:t>Или из сугроба снега</a:t>
            </a:r>
          </a:p>
          <a:p>
            <a:pPr algn="ctr"/>
            <a:r>
              <a:rPr lang="ru-RU" dirty="0">
                <a:latin typeface="Snowy" pitchFamily="2" charset="0"/>
              </a:rPr>
              <a:t>К нам приходит новый год?</a:t>
            </a:r>
          </a:p>
          <a:p>
            <a:pPr algn="ctr"/>
            <a:endParaRPr lang="ru-RU" dirty="0">
              <a:latin typeface="Snowy" pitchFamily="2" charset="0"/>
            </a:endParaRPr>
          </a:p>
          <a:p>
            <a:pPr algn="ctr"/>
            <a:r>
              <a:rPr lang="ru-RU" dirty="0">
                <a:latin typeface="Snowy" pitchFamily="2" charset="0"/>
              </a:rPr>
              <a:t>Он, наверно, жил снежинкой</a:t>
            </a:r>
          </a:p>
          <a:p>
            <a:pPr algn="ctr"/>
            <a:r>
              <a:rPr lang="ru-RU" dirty="0">
                <a:latin typeface="Snowy" pitchFamily="2" charset="0"/>
              </a:rPr>
              <a:t>На какой-нибудь звезде</a:t>
            </a:r>
          </a:p>
          <a:p>
            <a:pPr algn="ctr"/>
            <a:r>
              <a:rPr lang="ru-RU" dirty="0">
                <a:latin typeface="Snowy" pitchFamily="2" charset="0"/>
              </a:rPr>
              <a:t>Или прятался пушинкой</a:t>
            </a:r>
          </a:p>
          <a:p>
            <a:pPr algn="ctr"/>
            <a:r>
              <a:rPr lang="ru-RU" dirty="0">
                <a:latin typeface="Snowy" pitchFamily="2" charset="0"/>
              </a:rPr>
              <a:t>У Мороза в бороде?</a:t>
            </a:r>
          </a:p>
          <a:p>
            <a:pPr algn="ctr"/>
            <a:endParaRPr lang="ru-RU" dirty="0">
              <a:latin typeface="Snowy" pitchFamily="2" charset="0"/>
            </a:endParaRPr>
          </a:p>
          <a:p>
            <a:pPr algn="ctr"/>
            <a:r>
              <a:rPr lang="ru-RU" dirty="0">
                <a:latin typeface="Snowy" pitchFamily="2" charset="0"/>
              </a:rPr>
              <a:t>Спать залез он в холодильник</a:t>
            </a:r>
          </a:p>
          <a:p>
            <a:pPr algn="ctr"/>
            <a:r>
              <a:rPr lang="ru-RU" dirty="0">
                <a:latin typeface="Snowy" pitchFamily="2" charset="0"/>
              </a:rPr>
              <a:t>Или к белочке в дупло...</a:t>
            </a:r>
          </a:p>
          <a:p>
            <a:pPr algn="ctr"/>
            <a:r>
              <a:rPr lang="ru-RU" dirty="0">
                <a:latin typeface="Snowy" pitchFamily="2" charset="0"/>
              </a:rPr>
              <a:t>Или в старенький будильник</a:t>
            </a:r>
          </a:p>
          <a:p>
            <a:pPr algn="ctr"/>
            <a:r>
              <a:rPr lang="ru-RU" dirty="0">
                <a:latin typeface="Snowy" pitchFamily="2" charset="0"/>
              </a:rPr>
              <a:t>Он забрался под стекло?</a:t>
            </a:r>
          </a:p>
          <a:p>
            <a:pPr algn="ctr"/>
            <a:endParaRPr lang="ru-RU" dirty="0">
              <a:latin typeface="Snowy" pitchFamily="2" charset="0"/>
            </a:endParaRPr>
          </a:p>
          <a:p>
            <a:pPr algn="ctr"/>
            <a:r>
              <a:rPr lang="ru-RU" dirty="0">
                <a:latin typeface="Snowy" pitchFamily="2" charset="0"/>
              </a:rPr>
              <a:t> </a:t>
            </a:r>
          </a:p>
          <a:p>
            <a:pPr algn="ctr"/>
            <a:r>
              <a:rPr lang="ru-RU" dirty="0">
                <a:latin typeface="Snowy" pitchFamily="2" charset="0"/>
              </a:rPr>
              <a:t>Но всегда бывает чудо:</a:t>
            </a:r>
          </a:p>
          <a:p>
            <a:pPr algn="ctr"/>
            <a:r>
              <a:rPr lang="ru-RU" dirty="0">
                <a:latin typeface="Snowy" pitchFamily="2" charset="0"/>
              </a:rPr>
              <a:t>На часах двенадцать бьёт...</a:t>
            </a:r>
          </a:p>
          <a:p>
            <a:pPr algn="ctr"/>
            <a:r>
              <a:rPr lang="ru-RU" dirty="0">
                <a:latin typeface="Snowy" pitchFamily="2" charset="0"/>
              </a:rPr>
              <a:t>И неведомо откуда</a:t>
            </a:r>
          </a:p>
          <a:p>
            <a:pPr algn="ctr"/>
            <a:r>
              <a:rPr lang="ru-RU" dirty="0">
                <a:latin typeface="Snowy" pitchFamily="2" charset="0"/>
              </a:rPr>
              <a:t>К нам приходит Новый год!</a:t>
            </a:r>
            <a:endParaRPr lang="ru-RU" dirty="0">
              <a:latin typeface="Snowy" pitchFamily="2" charset="0"/>
            </a:endParaRPr>
          </a:p>
        </p:txBody>
      </p:sp>
      <p:pic>
        <p:nvPicPr>
          <p:cNvPr id="5122" name="Picture 2" descr="C:\Users\inoze\Desktop\IMG_20201214_164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3285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oze\Desktop\IMG_20201214_163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7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Snowy" pitchFamily="2" charset="0"/>
              </a:rPr>
              <a:t>Гирлянды, как хвосты кометы,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На звездном небе украшений,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Все новогодние приметы,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Вся мишура и все предметы,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Детей и взрослых приглашенье,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На новогодние секреты.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Вся эта магия волшебна,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Она людей приводит в сказки,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И миром правит Дед - волшебник,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Касаясь палочкой волшебной,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Садясь, как в старь, в одни салазки,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И навещая мир волшебный.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Забавы, игры, вдохновенье,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Дед раздает в сверканье снега,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Как новогоднее везенье,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И все подарки - сказок звенья,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r>
              <a:rPr lang="ru-RU" dirty="0">
                <a:latin typeface="Snowy" pitchFamily="2" charset="0"/>
              </a:rPr>
              <a:t>И жизнь так призрачна легка...</a:t>
            </a:r>
            <a:endParaRPr lang="ru-RU" dirty="0">
              <a:latin typeface="Snow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noze\Desktop\IMG_20201120_1000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3"/>
          <a:stretch/>
        </p:blipFill>
        <p:spPr bwMode="auto">
          <a:xfrm>
            <a:off x="6012160" y="620688"/>
            <a:ext cx="266394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967368"/>
            <a:ext cx="3726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nowy" pitchFamily="2" charset="0"/>
              </a:rPr>
              <a:t>На </a:t>
            </a:r>
            <a:r>
              <a:rPr lang="ru-RU" dirty="0" smtClean="0">
                <a:latin typeface="Snowy" pitchFamily="2" charset="0"/>
              </a:rPr>
              <a:t>белом </a:t>
            </a:r>
            <a:r>
              <a:rPr lang="ru-RU" dirty="0">
                <a:latin typeface="Snowy" pitchFamily="2" charset="0"/>
              </a:rPr>
              <a:t>листочке в линейку косую Я серого-серого зайца рисую. Вдали, за сугробом – глубокий овраг,  В овраге сидит затаившийся враг! Два остреньких уха из снега торчат – Лиса стережет беззащитных зайчат! Что делать?!  Что делать?!  Я так не играю! Я ластиком серого зайца стираю. На белом листочке в линейку косую Я белого-белого зайца рисую. И пусть говорят, что рисунок мой пуст… Я слышу кустов шевелящихся хруст, Я вижу следы на пушистом снегу. И зайчика я от врага сберегу!</a:t>
            </a:r>
            <a:r>
              <a:rPr lang="ru-RU" dirty="0">
                <a:latin typeface="Snowy" pitchFamily="2" charset="0"/>
              </a:rPr>
              <a:t/>
            </a:r>
            <a:br>
              <a:rPr lang="ru-RU" dirty="0">
                <a:latin typeface="Snowy" pitchFamily="2" charset="0"/>
              </a:rPr>
            </a:br>
            <a:endParaRPr lang="ru-RU" dirty="0">
              <a:latin typeface="Snow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321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Snowy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Анастасия Сердюкова</cp:lastModifiedBy>
  <cp:revision>54</cp:revision>
  <dcterms:created xsi:type="dcterms:W3CDTF">2014-07-06T18:18:01Z</dcterms:created>
  <dcterms:modified xsi:type="dcterms:W3CDTF">2020-12-16T17:34:20Z</dcterms:modified>
</cp:coreProperties>
</file>