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C8E2FC-B995-4435-B592-7D7629E04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C0CA95A-087A-47E4-9740-AD9FA22DA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5FDC16-B7EB-4B5D-ADED-38225CB1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F137F0-B8C2-4584-B88B-2847C652C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99C6C9-B318-4E3A-8F40-9C5DFB86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A0AE5C1-0ABD-4701-9EB3-2C2B1AA2F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5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64A4CF-7A4E-4A7B-9B37-AC41B3469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E729673-9C85-4A48-9260-D347F099E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45B8FC-B707-48B1-976A-A41137303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8DD6C2-9614-4971-8BE3-BA3241177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37FCAF-AD7A-4AF0-8518-C9FF530E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40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8DBF7B1-1AA7-4518-9898-B4EA0F2AF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8FFFCAB-590A-40A1-ADE2-92D9747B4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D2ABD3-31C4-459A-9BE1-EABC3A390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A3DBE1-2E93-4581-91E2-74FD2F4B2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FC59EDA-109F-48C1-BFD7-52B0E44D2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8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0D518B-76A2-471C-BF36-1D08786A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21FF18-5A10-4998-8A34-C57CD6422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183E95-10C4-4932-9518-0923EFBCB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13D59B-4690-4ACC-A97A-E9CD2ABC8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E273E6-9F6C-4CAC-BBD0-63135454C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8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BA4E83-94DC-4393-AB47-F8B2E482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178C89-58D7-4D3A-A3B4-CA36231D6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EECBA1-2FFA-42BF-8F98-5D16D55B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81D4D4-1B5E-49D8-BF37-235462A69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8A4F22-C301-4EFA-9EC3-97615B49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2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EB07CB-98E0-4456-B966-823A061F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F22F79-60C8-49B0-BE9D-5D688C3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7823A00-3FAD-4859-A29E-AF26D7629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9A9552-AAE3-4C40-941F-B6921E64D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AFEE57D-BF7B-42C0-A84E-17CD40FF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78C54F1-A425-4D59-908E-3AC2684B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98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820237-415E-40D8-B8D9-BB2D6B78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27B06F-A790-4017-A480-A4D5E1FFE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234BCE3-8DA9-4991-9E6B-9298EFEDD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59847E7-4B0A-4B58-8304-8F7E74A8A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FFB6205-CD0C-4EEE-9C58-5B55E766F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8DC13C6-82F1-405F-9AF4-39DE7502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8ACD1A4-135F-4EC9-A9E1-39983B991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19FDFB9-A2B4-473F-A87A-6E38D3F4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1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4578AD-AD26-4A39-8AD6-418CA035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860FDA9-4CBF-4506-88C1-F3A36F1C6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B977197-FDD0-4309-8DF9-39EDB730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3368A4-4094-430F-97C8-A00CC4D6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38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79A0E7A-B8D7-45DA-8A14-AE99F691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AD9EE5E-B623-4A34-AF9A-BEA9DCEBE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9351121-4587-4A9C-BC65-023EFFD4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59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DE06C0-57AD-4B8D-90E7-69DA8755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3801BC-DE68-48D2-AACA-36244E12A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543F01C-57CF-4B6E-B0CE-4A5962ADB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FFD08DE-F168-41B7-B5BA-BE5ECA8F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80BB465-D1B0-4002-B712-C9151FA7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0F7A7D9-C79D-4D63-AEB2-45D810718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7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9C8A56-D724-4B82-B2A2-6B281DDF5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5A41780-1FB1-4C6C-9A23-8CB18CA32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41D970E-2C2F-44E6-90E1-4F7F3B0E8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4EB704E-9B72-4ED2-A639-A953F9AC0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A5C4-763D-4FF3-AD8A-4001D70C88F7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63F4AF5-A749-44D6-8D15-6FADC105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BD9F68D-82C0-4EAC-84BF-7FF0443C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C9C-0CF3-439D-8B87-B172A13F8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21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CD3156-9BB9-481F-911D-74722950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7867033-59DF-4263-BAD7-3709492A5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B92437-0686-46AF-AD70-355A1D4A0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7A5C4-763D-4FF3-AD8A-4001D70C88F7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CC600C-7B2A-41A0-9457-C4529ED344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ADE476-02F3-48BB-A2B1-61B7B84E4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57C9C-0CF3-439D-8B87-B172A13F8E8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FA5CE9A-4B7A-4206-8711-B8A224BDDD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8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2523" y="2125571"/>
            <a:ext cx="8100646" cy="16258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79727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Математический уголок </a:t>
            </a:r>
            <a:b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79727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rgbClr val="F79727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в старшей группе 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rgbClr val="F79727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«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F79727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Р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rgbClr val="F79727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а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rgbClr val="F79727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д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F79727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у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rgbClr val="F79727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ж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F79727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к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F79727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а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rgbClr val="F79727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»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21D6F60-88EF-4B38-8C70-034C071DF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8462" y="420666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Подготовила: 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Ермишина Анастасия Александровна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с. Абатское, февраль 2022 г.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7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inoze\Desktop\Новая папка (2)\IMG_20220221_1813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211" y="-79653"/>
            <a:ext cx="8120789" cy="3598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7169" y="96193"/>
            <a:ext cx="341471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Ясно всё как дважды два</a:t>
            </a:r>
            <a:b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И ответ — четыре.</a:t>
            </a:r>
            <a:b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Арифметика жива,</a:t>
            </a:r>
            <a:b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В современном мире.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Утверждает это дед,</a:t>
            </a:r>
            <a:b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С ним согласна мама,</a:t>
            </a:r>
            <a:b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Хоть, теперь есть интернет,</a:t>
            </a:r>
            <a:b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Счётная программа.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Деда, часто говорит —</a:t>
            </a:r>
            <a:b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Сложность арифметики.</a:t>
            </a:r>
            <a:b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Калькулятор реквизит,</a:t>
            </a:r>
            <a:b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Страж борьбы эстетики.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Надо ум мне развивать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04927" y="3425052"/>
            <a:ext cx="43844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Щёлкая на счётах.</a:t>
            </a:r>
            <a:b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Надо память шлифовать</a:t>
            </a:r>
            <a:b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Путаясь в расчётах.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Вот, смотри сюда, внучок</a:t>
            </a:r>
            <a:b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И учи таблицу.</a:t>
            </a:r>
            <a:b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Арифметики урок</a:t>
            </a:r>
            <a:b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Очень пригодится.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Не стесняйся ты считать</a:t>
            </a:r>
            <a:b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Внучек, по- старинке.</a:t>
            </a:r>
            <a:b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Вдруг сломается опять</a:t>
            </a:r>
            <a:b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Кнопочка в машинке.</a:t>
            </a:r>
          </a:p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Татьяна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Треуфельдт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45" name="Picture 5" descr="https://free-png.ru/wp-content/uploads/2020/12/3-aba99c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64021">
            <a:off x="3138186" y="4164102"/>
            <a:ext cx="1866050" cy="25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inoze\Desktop\Новая папка (2)\IMG_20220221_181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775646" cy="3512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7754" y="3512293"/>
            <a:ext cx="463061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Шестьдесят   четыре клетки, </a:t>
            </a:r>
          </a:p>
          <a:p>
            <a:pPr algn="ctr" fontAlgn="base"/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Чёрно-белая доска, </a:t>
            </a:r>
          </a:p>
          <a:p>
            <a:pPr algn="ctr" fontAlgn="base"/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За доской два игрока. </a:t>
            </a:r>
          </a:p>
          <a:p>
            <a:pPr algn="ctr" fontAlgn="base"/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Просто? В чём тогда секрет? </a:t>
            </a:r>
          </a:p>
          <a:p>
            <a:pPr algn="ctr" fontAlgn="base"/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Игр, подобной этой, нет. </a:t>
            </a:r>
          </a:p>
          <a:p>
            <a:pPr algn="ctr" fontAlgn="base"/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Тот, кто в шахматы играет, </a:t>
            </a:r>
          </a:p>
          <a:p>
            <a:pPr algn="ctr" fontAlgn="base"/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Тот и ум свой развивает, </a:t>
            </a:r>
          </a:p>
          <a:p>
            <a:pPr algn="ctr" fontAlgn="base"/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Память, логику в сто крат, </a:t>
            </a:r>
          </a:p>
          <a:p>
            <a:pPr algn="ctr" fontAlgn="base"/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И умений целый ряд. </a:t>
            </a:r>
          </a:p>
          <a:p>
            <a:pPr algn="ctr" fontAlgn="base"/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Первоклашки даже знают: </a:t>
            </a:r>
          </a:p>
          <a:p>
            <a:pPr algn="ctr" fontAlgn="base"/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Шахматы им помогают!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13078" y="775626"/>
            <a:ext cx="413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Вася в шахматы играл</a:t>
            </a:r>
          </a:p>
          <a:p>
            <a:pPr algn="ctr" fontAlgn="base"/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С Танечкой-соседкой.</a:t>
            </a:r>
          </a:p>
          <a:p>
            <a:pPr algn="ctr" fontAlgn="base"/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Он коня переставлял</a:t>
            </a:r>
          </a:p>
          <a:p>
            <a:pPr algn="ctr" fontAlgn="base"/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С клеточки на клетку</a:t>
            </a:r>
            <a:r>
              <a:rPr lang="ru-RU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.</a:t>
            </a:r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 </a:t>
            </a:r>
          </a:p>
          <a:p>
            <a:pPr algn="ctr" fontAlgn="base"/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Но и Танечка сильна -</a:t>
            </a:r>
          </a:p>
          <a:p>
            <a:pPr algn="ctr" fontAlgn="base"/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Тоже мастерица:</a:t>
            </a:r>
          </a:p>
          <a:p>
            <a:pPr algn="ctr" fontAlgn="base"/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Пешкою с ферзем она</a:t>
            </a:r>
          </a:p>
          <a:p>
            <a:pPr algn="ctr" fontAlgn="base"/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Запросто сразится</a:t>
            </a:r>
            <a:r>
              <a:rPr lang="ru-RU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.</a:t>
            </a:r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 </a:t>
            </a:r>
          </a:p>
          <a:p>
            <a:pPr algn="ctr" fontAlgn="base"/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Нелегко поставить мат:</a:t>
            </a:r>
          </a:p>
          <a:p>
            <a:pPr algn="ctr" fontAlgn="base"/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Слишком много клеток.</a:t>
            </a:r>
          </a:p>
          <a:p>
            <a:pPr algn="ctr" fontAlgn="base"/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Вот такой чемпионат</a:t>
            </a:r>
          </a:p>
          <a:p>
            <a:pPr algn="ctr" fontAlgn="base"/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Для двухлетних деток.</a:t>
            </a:r>
          </a:p>
        </p:txBody>
      </p:sp>
      <p:pic>
        <p:nvPicPr>
          <p:cNvPr id="11268" name="Picture 4" descr="https://free-png.ru/wp-content/uploads/2020/12/7-e5e370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0295">
            <a:off x="7319153" y="4417680"/>
            <a:ext cx="1738514" cy="238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8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noze\Desktop\Новая папка (2)\IMG_20220221_1548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" y="726830"/>
            <a:ext cx="6881446" cy="5161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81446" y="222971"/>
            <a:ext cx="52167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Не в деньгах счастье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Просыпаюсь в понедельник –</a:t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Стало жаль себя до слёз!</a:t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Где мне взять побольше денег? –</a:t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Одолел меня вопрос</a:t>
            </a:r>
            <a:r>
              <a:rPr lang="ru-RU" sz="1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 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мире столько всяких разных</a:t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Соблазнительных вещей!</a:t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Только толку что в соблазнах,</a:t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Если денег нет вообще?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Счастье не в деньгах, понятно,</a:t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И не в норковых манто,</a:t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Но с деньгами жить приятно,</a:t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 без них – совсем не то!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Как-то мне без них неловко</a:t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И выходит ерунда:</a:t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Ни купить себе обновку,</a:t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Ни поехать на юга…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 хватает капитала!</a:t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Как бы мне разбогатеть?</a:t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 интернете поискала –</a:t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 даёт ответа Сеть.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Может, кто-то знает способ?</a:t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Поделился бы народ,</a:t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Чтобы не остаться с носом,</a:t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 совсем наоборот!</a:t>
            </a:r>
          </a:p>
        </p:txBody>
      </p:sp>
    </p:spTree>
    <p:extLst>
      <p:ext uri="{BB962C8B-B14F-4D97-AF65-F5344CB8AC3E}">
        <p14:creationId xmlns:p14="http://schemas.microsoft.com/office/powerpoint/2010/main" val="122873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inoze\Desktop\Новая папка (2)\IMG_20220221_1527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4" y="703628"/>
            <a:ext cx="6705600" cy="50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51783" y="597535"/>
            <a:ext cx="485335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Для чего уметь считать?</a:t>
            </a:r>
            <a:b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Для того, чтоб понимать,</a:t>
            </a:r>
            <a:b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Сколько метров в километре,</a:t>
            </a:r>
            <a:b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И какая скорость ветра,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Глубину реки узнать,</a:t>
            </a:r>
            <a:b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Звезды в небе посчитать,</a:t>
            </a:r>
            <a:b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Сколько время на часах,</a:t>
            </a:r>
            <a:b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Сколько яблочек в садах,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Сколько стоит лимонад,</a:t>
            </a:r>
            <a:b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В магазине для ребят.</a:t>
            </a:r>
            <a:b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Для чего уметь считать?</a:t>
            </a:r>
            <a:b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Чтобы все на свете знать.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Рассчитать все до минутки,</a:t>
            </a:r>
            <a:b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Что в себя вмещают сутки…</a:t>
            </a:r>
            <a:b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Сколько и чего сложить,</a:t>
            </a:r>
            <a:b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Чтобы легче было жить.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Прибавлять и вычитать,</a:t>
            </a:r>
            <a:b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Теоремы доказать,</a:t>
            </a:r>
            <a:b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Разделить и приумножить,</a:t>
            </a:r>
            <a:b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Математика поможет!!!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Светлана </a:t>
            </a:r>
            <a:r>
              <a:rPr lang="ru-RU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Юханова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1569" y="740456"/>
            <a:ext cx="99059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latin typeface="Bookman Old Style" panose="02050604050505020204" pitchFamily="18" charset="0"/>
              </a:rPr>
              <a:t>Без</a:t>
            </a:r>
            <a:r>
              <a:rPr lang="ru-RU" sz="2000" dirty="0">
                <a:latin typeface="Bookman Old Style" panose="02050604050505020204" pitchFamily="18" charset="0"/>
              </a:rPr>
              <a:t> математики невозможно представить современное общество. Без нее невозможно развитие техники. Она встречается в гуманитарных </a:t>
            </a:r>
            <a:r>
              <a:rPr lang="ru-RU" sz="2000" dirty="0" smtClean="0">
                <a:latin typeface="Bookman Old Style" panose="02050604050505020204" pitchFamily="18" charset="0"/>
              </a:rPr>
              <a:t>науках. Поэтому </a:t>
            </a:r>
            <a:r>
              <a:rPr lang="ru-RU" sz="2000" dirty="0">
                <a:latin typeface="Bookman Old Style" panose="02050604050505020204" pitchFamily="18" charset="0"/>
              </a:rPr>
              <a:t>необходимо </a:t>
            </a:r>
            <a:r>
              <a:rPr lang="ru-RU" sz="2000" dirty="0" smtClean="0">
                <a:latin typeface="Bookman Old Style" panose="02050604050505020204" pitchFamily="18" charset="0"/>
              </a:rPr>
              <a:t>детей знакомить </a:t>
            </a:r>
            <a:r>
              <a:rPr lang="ru-RU" sz="2000" dirty="0">
                <a:latin typeface="Bookman Old Style" panose="02050604050505020204" pitchFamily="18" charset="0"/>
              </a:rPr>
              <a:t>с данным предметом с раннего детства и впоследствии на протяжении всей жизни поддерживать полученные навыки. </a:t>
            </a:r>
            <a:endParaRPr lang="ru-RU" sz="2000" dirty="0" smtClean="0">
              <a:latin typeface="Bookman Old Style" panose="02050604050505020204" pitchFamily="18" charset="0"/>
            </a:endParaRPr>
          </a:p>
          <a:p>
            <a:pPr indent="457200" algn="just"/>
            <a:r>
              <a:rPr lang="ru-RU" sz="2000" u="sng" dirty="0" smtClean="0">
                <a:latin typeface="Bookman Old Style" panose="02050604050505020204" pitchFamily="18" charset="0"/>
              </a:rPr>
              <a:t>Ребенку дошкольнику необходимо прививать </a:t>
            </a:r>
            <a:r>
              <a:rPr lang="ru-RU" sz="2000" u="sng" dirty="0">
                <a:latin typeface="Bookman Old Style" panose="02050604050505020204" pitchFamily="18" charset="0"/>
              </a:rPr>
              <a:t>такие качества как</a:t>
            </a:r>
            <a:r>
              <a:rPr lang="ru-RU" sz="2000" dirty="0">
                <a:latin typeface="Bookman Old Style" panose="02050604050505020204" pitchFamily="18" charset="0"/>
              </a:rPr>
              <a:t>: желание учиться, уметь грамотно применять полученные знания на практике и уметь мыслить творчески, нестандартно и т. д. Принимать и обрабатывать информацию, отсеивая ненужное, строить логические </a:t>
            </a:r>
            <a:r>
              <a:rPr lang="ru-RU" sz="2000" dirty="0" smtClean="0">
                <a:latin typeface="Bookman Old Style" panose="02050604050505020204" pitchFamily="18" charset="0"/>
              </a:rPr>
              <a:t>цепочки. </a:t>
            </a:r>
          </a:p>
          <a:p>
            <a:pPr indent="457200" algn="just"/>
            <a:r>
              <a:rPr lang="ru-RU" sz="2000" b="1" dirty="0" smtClean="0">
                <a:latin typeface="Bookman Old Style" panose="02050604050505020204" pitchFamily="18" charset="0"/>
              </a:rPr>
              <a:t>Математические </a:t>
            </a:r>
            <a:r>
              <a:rPr lang="ru-RU" sz="2000" b="1" dirty="0">
                <a:latin typeface="Bookman Old Style" panose="02050604050505020204" pitchFamily="18" charset="0"/>
              </a:rPr>
              <a:t>уголки</a:t>
            </a:r>
            <a:r>
              <a:rPr lang="ru-RU" sz="2000" dirty="0">
                <a:latin typeface="Bookman Old Style" panose="02050604050505020204" pitchFamily="18" charset="0"/>
              </a:rPr>
              <a:t> </a:t>
            </a:r>
            <a:r>
              <a:rPr lang="ru-RU" sz="2000" dirty="0" smtClean="0">
                <a:latin typeface="Bookman Old Style" panose="02050604050505020204" pitchFamily="18" charset="0"/>
              </a:rPr>
              <a:t>создаются </a:t>
            </a:r>
            <a:r>
              <a:rPr lang="ru-RU" sz="2000" dirty="0">
                <a:latin typeface="Bookman Old Style" panose="02050604050505020204" pitchFamily="18" charset="0"/>
              </a:rPr>
              <a:t>для детей с трех лет и старше. </a:t>
            </a:r>
            <a:r>
              <a:rPr lang="ru-RU" sz="2000" dirty="0" smtClean="0">
                <a:latin typeface="Bookman Old Style" panose="02050604050505020204" pitchFamily="18" charset="0"/>
              </a:rPr>
              <a:t>Основная </a:t>
            </a:r>
            <a:r>
              <a:rPr lang="ru-RU" sz="2000" dirty="0">
                <a:latin typeface="Bookman Old Style" panose="02050604050505020204" pitchFamily="18" charset="0"/>
              </a:rPr>
              <a:t>цель этих уголков – активизировать познавательную деятельность в </a:t>
            </a:r>
            <a:r>
              <a:rPr lang="ru-RU" sz="2000" dirty="0" smtClean="0">
                <a:latin typeface="Bookman Old Style" panose="02050604050505020204" pitchFamily="18" charset="0"/>
              </a:rPr>
              <a:t>области</a:t>
            </a:r>
            <a:r>
              <a:rPr lang="ru-RU" sz="2000" dirty="0">
                <a:latin typeface="Bookman Old Style" panose="02050604050505020204" pitchFamily="18" charset="0"/>
              </a:rPr>
              <a:t> математики, приобщить к числам, цифрам и по возможности </a:t>
            </a:r>
            <a:r>
              <a:rPr lang="ru-RU" sz="2000" dirty="0" smtClean="0">
                <a:latin typeface="Bookman Old Style" panose="02050604050505020204" pitchFamily="18" charset="0"/>
              </a:rPr>
              <a:t>действиям</a:t>
            </a:r>
            <a:r>
              <a:rPr lang="ru-RU" sz="2000" dirty="0">
                <a:latin typeface="Bookman Old Style" panose="02050604050505020204" pitchFamily="18" charset="0"/>
              </a:rPr>
              <a:t>, связанными с ними, в соответствии с возрастным психофизиологическими особенностями.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14338" name="Picture 2" descr="https://free-png.ru/wp-content/uploads/2020/12/2-b44c8b7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7171">
            <a:off x="9469718" y="5084671"/>
            <a:ext cx="1082294" cy="148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6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inoze\Desktop\Новая папка (2)\IMG_20220221_181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215017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inoze\Desktop\Новая папка (2)\IMG_20220221_1815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677" y="-1"/>
            <a:ext cx="4431323" cy="6888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5016" y="459103"/>
            <a:ext cx="35456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Математика</a:t>
            </a:r>
          </a:p>
          <a:p>
            <a:pPr algn="ctr"/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b="1" dirty="0">
                <a:latin typeface="Bookman Old Style" panose="02050604050505020204" pitchFamily="18" charset="0"/>
              </a:rPr>
              <a:t>Что такое математика?</a:t>
            </a:r>
            <a:br>
              <a:rPr lang="ru-RU" b="1" dirty="0">
                <a:latin typeface="Bookman Old Style" panose="02050604050505020204" pitchFamily="18" charset="0"/>
              </a:rPr>
            </a:br>
            <a:r>
              <a:rPr lang="ru-RU" b="1" dirty="0">
                <a:latin typeface="Bookman Old Style" panose="02050604050505020204" pitchFamily="18" charset="0"/>
              </a:rPr>
              <a:t>Это в клеточку тетрадь;</a:t>
            </a:r>
            <a:br>
              <a:rPr lang="ru-RU" b="1" dirty="0">
                <a:latin typeface="Bookman Old Style" panose="02050604050505020204" pitchFamily="18" charset="0"/>
              </a:rPr>
            </a:br>
            <a:r>
              <a:rPr lang="ru-RU" b="1" dirty="0">
                <a:latin typeface="Bookman Old Style" panose="02050604050505020204" pitchFamily="18" charset="0"/>
              </a:rPr>
              <a:t>А в тетради живут цифры-</a:t>
            </a:r>
            <a:br>
              <a:rPr lang="ru-RU" b="1" dirty="0">
                <a:latin typeface="Bookman Old Style" panose="02050604050505020204" pitchFamily="18" charset="0"/>
              </a:rPr>
            </a:br>
            <a:r>
              <a:rPr lang="ru-RU" b="1" dirty="0">
                <a:latin typeface="Bookman Old Style" panose="02050604050505020204" pitchFamily="18" charset="0"/>
              </a:rPr>
              <a:t>Их мне нужно посчитать.</a:t>
            </a:r>
          </a:p>
          <a:p>
            <a:pPr algn="ctr"/>
            <a:r>
              <a:rPr lang="ru-RU" b="1" dirty="0">
                <a:latin typeface="Bookman Old Style" panose="02050604050505020204" pitchFamily="18" charset="0"/>
              </a:rPr>
              <a:t>Цифры, деньги и часы</a:t>
            </a:r>
            <a:br>
              <a:rPr lang="ru-RU" b="1" dirty="0">
                <a:latin typeface="Bookman Old Style" panose="02050604050505020204" pitchFamily="18" charset="0"/>
              </a:rPr>
            </a:br>
            <a:r>
              <a:rPr lang="ru-RU" b="1" dirty="0">
                <a:latin typeface="Bookman Old Style" panose="02050604050505020204" pitchFamily="18" charset="0"/>
              </a:rPr>
              <a:t>Нужно всем считать учиться</a:t>
            </a:r>
            <a:br>
              <a:rPr lang="ru-RU" b="1" dirty="0">
                <a:latin typeface="Bookman Old Style" panose="02050604050505020204" pitchFamily="18" charset="0"/>
              </a:rPr>
            </a:br>
            <a:r>
              <a:rPr lang="ru-RU" b="1" dirty="0" smtClean="0">
                <a:latin typeface="Bookman Old Style" panose="02050604050505020204" pitchFamily="18" charset="0"/>
              </a:rPr>
              <a:t>Детям </a:t>
            </a:r>
            <a:r>
              <a:rPr lang="ru-RU" b="1" dirty="0">
                <a:latin typeface="Bookman Old Style" panose="02050604050505020204" pitchFamily="18" charset="0"/>
              </a:rPr>
              <a:t>и взрослым людям</a:t>
            </a:r>
            <a:br>
              <a:rPr lang="ru-RU" b="1" dirty="0">
                <a:latin typeface="Bookman Old Style" panose="02050604050505020204" pitchFamily="18" charset="0"/>
              </a:rPr>
            </a:br>
            <a:r>
              <a:rPr lang="ru-RU" b="1" dirty="0">
                <a:latin typeface="Bookman Old Style" panose="02050604050505020204" pitchFamily="18" charset="0"/>
              </a:rPr>
              <a:t>Это очень пригодится:</a:t>
            </a:r>
          </a:p>
          <a:p>
            <a:pPr algn="ctr"/>
            <a:r>
              <a:rPr lang="ru-RU" b="1" dirty="0">
                <a:latin typeface="Bookman Old Style" panose="02050604050505020204" pitchFamily="18" charset="0"/>
              </a:rPr>
              <a:t>В магазин сходить за хлебом,</a:t>
            </a:r>
            <a:br>
              <a:rPr lang="ru-RU" b="1" dirty="0">
                <a:latin typeface="Bookman Old Style" panose="02050604050505020204" pitchFamily="18" charset="0"/>
              </a:rPr>
            </a:br>
            <a:r>
              <a:rPr lang="ru-RU" b="1" dirty="0">
                <a:latin typeface="Bookman Old Style" panose="02050604050505020204" pitchFamily="18" charset="0"/>
              </a:rPr>
              <a:t>На зиму носки связать,</a:t>
            </a:r>
            <a:br>
              <a:rPr lang="ru-RU" b="1" dirty="0">
                <a:latin typeface="Bookman Old Style" panose="02050604050505020204" pitchFamily="18" charset="0"/>
              </a:rPr>
            </a:br>
            <a:r>
              <a:rPr lang="ru-RU" b="1" dirty="0">
                <a:latin typeface="Bookman Old Style" panose="02050604050505020204" pitchFamily="18" charset="0"/>
              </a:rPr>
              <a:t>Время, петельки, копейки </a:t>
            </a:r>
            <a:br>
              <a:rPr lang="ru-RU" b="1" dirty="0">
                <a:latin typeface="Bookman Old Style" panose="02050604050505020204" pitchFamily="18" charset="0"/>
              </a:rPr>
            </a:br>
            <a:r>
              <a:rPr lang="ru-RU" b="1" dirty="0">
                <a:latin typeface="Bookman Old Style" panose="02050604050505020204" pitchFamily="18" charset="0"/>
              </a:rPr>
              <a:t>Все приходится считать.</a:t>
            </a:r>
          </a:p>
          <a:p>
            <a:pPr algn="r"/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 Анжелика </a:t>
            </a:r>
            <a:r>
              <a:rPr lang="ru-RU" b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Бивол</a:t>
            </a:r>
            <a:endParaRPr lang="ru-RU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104" name="Picture 8" descr="https://free-png.ru/wp-content/uploads/2020/12/6-d4b1e40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29079">
            <a:off x="4581252" y="5270635"/>
            <a:ext cx="1082346" cy="148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2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inoze\Desktop\Новая папка (2)\IMG_20220221_1814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84" y="0"/>
            <a:ext cx="7526215" cy="4522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16769" y="4786590"/>
            <a:ext cx="66587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Сколько нужно перебрать?</a:t>
            </a: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Где прибавить,</a:t>
            </a: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Что отнять?</a:t>
            </a: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Математика поможет разобраться и понять.</a:t>
            </a:r>
            <a:endParaRPr lang="ru-RU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4062" y="0"/>
            <a:ext cx="39975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Математика 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повсюду</a:t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Глазом только поведешь</a:t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И примеров сразу уйму</a:t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Ты вокруг себя найдешь.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Каждый день, вставая бодро,</a:t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Начинаешь уж решать</a:t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Идти тихо или быстро,</a:t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Чтобы в класс не опоздать</a:t>
            </a:r>
            <a:r>
              <a:rPr lang="ru-RU" sz="1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.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Вот строительство большое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Прежде, чем его начать,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Нужно все еще подробно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Начертить и рассчитать</a:t>
            </a:r>
            <a:r>
              <a:rPr lang="ru-RU" sz="1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,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 иначе рамы будут с перекосом,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Потолок провалится.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 кому, друзья, скажите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Это может нравиться</a:t>
            </a:r>
            <a:r>
              <a:rPr lang="ru-RU" sz="1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?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Ох, скажу я вам, ребята,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Все примеры не назвать.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Но должно быть всем понятно,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Что математику</a:t>
            </a: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Нам нужно знать на пять.</a:t>
            </a:r>
          </a:p>
        </p:txBody>
      </p:sp>
      <p:pic>
        <p:nvPicPr>
          <p:cNvPr id="1030" name="Picture 6" descr="https://free-png.ru/wp-content/uploads/2020/12/9-6b582c4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0663">
            <a:off x="2262618" y="5119936"/>
            <a:ext cx="1160454" cy="159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72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inoze\Desktop\Новая папка (2)\IMG_20220221_18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4523"/>
            <a:ext cx="5054393" cy="3493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inoze\Desktop\Новая папка (2)\IMG_20220221_1812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987883" cy="2919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inoze\Desktop\Новая папка (2)\IMG_20220221_161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750" y="1"/>
            <a:ext cx="2638986" cy="3751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054393" y="686867"/>
            <a:ext cx="4405357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Вроде простою казалась задача -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Всё же  от вас отвернулась удача.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Вам теперь  плакать хочется громко?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Значит - это головоломка!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Вроде задача представилась сложной…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Может, иначе решить её можно -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Вместо того, чтоб идти напролом-ка?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Значит - это головоломка!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Очень занятно решалось  вначале: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Ночью и днём вы задачку решали - 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Но захотелось всё бросить и скомкать… 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Значит - это головоломка!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5133" name="Picture 13" descr="https://catherineasquithgallery.com/uploads/posts/2021-02/1612154135_2-p-tsifri-na-fioletovom-fone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454" y="3915508"/>
            <a:ext cx="2226479" cy="281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7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inoze\Desktop\Новая папка (2)\IMG_20220221_160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416" y="883177"/>
            <a:ext cx="3623584" cy="5122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inoze\Desktop\Новая папка (2)\IMG_20220221_160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8815"/>
            <a:ext cx="3247501" cy="2307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inoze\Desktop\Новая папка (2)\IMG_20220221_1609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9871" cy="4668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81046" y="643659"/>
            <a:ext cx="453683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Экономика</a:t>
            </a:r>
          </a:p>
          <a:p>
            <a:pPr algn="ctr"/>
            <a: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С экономикою нас,</a:t>
            </a:r>
            <a:b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Начали знакомить.</a:t>
            </a:r>
            <a:b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Что такое «вклад» и «банк»</a:t>
            </a:r>
            <a:b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Как деньги экономить.</a:t>
            </a:r>
            <a:b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Мы доход своей семьи</a:t>
            </a:r>
            <a:b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Вместе подсчитали.</a:t>
            </a:r>
            <a:b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Знаем цену всем вещам,</a:t>
            </a:r>
            <a:b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Что нам покупали.</a:t>
            </a:r>
            <a:b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«Бизнес», «бартер» и «бюджет»,</a:t>
            </a:r>
            <a:b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Что это такое?</a:t>
            </a:r>
            <a:b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От гремучих этих слов</a:t>
            </a:r>
            <a:b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Детям нет покоя.</a:t>
            </a:r>
            <a:b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Будем знания получать.</a:t>
            </a:r>
            <a:b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Капитал накопим.</a:t>
            </a:r>
            <a:b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И тебе, наш детский сад.</a:t>
            </a:r>
            <a:b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Вместе мы поможем!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Л. Шмакова</a:t>
            </a:r>
            <a:endParaRPr lang="ru-RU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2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inoze\Desktop\Новая папка (2)\IMG_20220221_160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92" y="0"/>
            <a:ext cx="4299407" cy="2938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inoze\Desktop\Новая папка (2)\IMG_20220221_1607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3569"/>
            <a:ext cx="3352800" cy="4384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38799" y="312907"/>
            <a:ext cx="596704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День </a:t>
            </a:r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головоломок, ребусов, шарад,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Каждый ребятёнок этим играм рад.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Любопытный носик...нет...не удержать,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Все на свете тайны хочет разгадать</a:t>
            </a:r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Миллиард вопросов...отчего и как,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Почему вот это...так...а не вот так.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Невозможно спрятать...под диван секрет,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Всё одно найдётся...на него ответ</a:t>
            </a:r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И бурлят вулканом...Детские Умы,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Прожигают смыслы...суть...до глубины.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Все Загадки Мира...и Вселенских Тайн,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Только Детским Сердцем можно разгадать</a:t>
            </a:r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Только Детство знает...что пределов нет,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Сам собой приходит...наяву ответ.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Мудрый Взрослый помнит...этот вот Закон,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Потому Открытий сделал Миллион</a:t>
            </a:r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Бесконечность будет...проходить Игра,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День Головоломок...Небо и Земля.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Любопытный Разум - Он же Детский Нос,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 значит не пропустит...ни один вопрос.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Юрий </a:t>
            </a:r>
            <a:r>
              <a:rPr lang="ru-RU" b="1" dirty="0" err="1" smtClean="0">
                <a:solidFill>
                  <a:srgbClr val="00B050"/>
                </a:solidFill>
                <a:latin typeface="Bookman Old Style" panose="02050604050505020204" pitchFamily="18" charset="0"/>
              </a:rPr>
              <a:t>Сопелкин</a:t>
            </a:r>
            <a:endParaRPr lang="ru-RU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175" name="Picture 7" descr="https://free-png.ru/wp-content/uploads/2020/12/8-8a90976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0627">
            <a:off x="3626065" y="3704489"/>
            <a:ext cx="1825159" cy="250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9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inoze\Desktop\Новая папка (2)\IMG_20220221_181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92" y="-1"/>
            <a:ext cx="7877908" cy="2931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" y="98701"/>
            <a:ext cx="38334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Торговля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Деньги были не всегда.</a:t>
            </a:r>
            <a:b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Люди многие года</a:t>
            </a:r>
            <a:b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Покупали, торговали.</a:t>
            </a:r>
            <a:b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И при этом всё меняли:</a:t>
            </a:r>
            <a:b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Соль – на шкуры, на зерно.</a:t>
            </a:r>
            <a:b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Мех – на злато, серебро.</a:t>
            </a:r>
            <a:b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Люди торговать учились,</a:t>
            </a:r>
            <a:b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Деньги позже появились.</a:t>
            </a:r>
          </a:p>
          <a:p>
            <a:pPr algn="r"/>
            <a:r>
              <a:rPr lang="ru-RU" b="1" i="1" dirty="0">
                <a:solidFill>
                  <a:srgbClr val="92D050"/>
                </a:solidFill>
                <a:latin typeface="Bookman Old Style" panose="02050604050505020204" pitchFamily="18" charset="0"/>
              </a:rPr>
              <a:t>Л. Шмакова</a:t>
            </a:r>
            <a:endParaRPr lang="ru-RU" b="1" dirty="0">
              <a:solidFill>
                <a:srgbClr val="92D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22277" y="2887682"/>
            <a:ext cx="58615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Деньги</a:t>
            </a:r>
          </a:p>
          <a:p>
            <a:pPr algn="ctr"/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За годом год, за веком век</a:t>
            </a:r>
            <a:b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Живёт с деньгами человек.</a:t>
            </a:r>
            <a:b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Меняются люди, дома, города,</a:t>
            </a:r>
            <a:b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Одежда и обувь, машины, еда</a:t>
            </a:r>
            <a:b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Меняться всему наше время велит</a:t>
            </a:r>
            <a:b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И, денег, конечно, меняется вид!</a:t>
            </a:r>
            <a:b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От круглых монеток, от мятых рублей</a:t>
            </a:r>
            <a:b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Избавиться люди мечтают скорей!</a:t>
            </a:r>
            <a:b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На смену из пластика карты приходят</a:t>
            </a:r>
            <a:b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Уже с телефона расчёт производят!</a:t>
            </a:r>
            <a:b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А что будет </a:t>
            </a:r>
            <a:r>
              <a:rPr lang="ru-RU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дальше? Давайте </a:t>
            </a:r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мечтать!</a:t>
            </a:r>
            <a:b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Давайте придумывать и воплощать!</a:t>
            </a:r>
          </a:p>
          <a:p>
            <a:pPr algn="r"/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Л. Шмакова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197" name="Picture 5" descr="https://free-png.ru/wp-content/uploads/2020/12/5-3493e9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0270">
            <a:off x="2045264" y="3143687"/>
            <a:ext cx="2515990" cy="345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9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inoze\Desktop\Новая папка (2)\IMG_20220221_181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534" y="1"/>
            <a:ext cx="7206465" cy="2825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3014" y="147398"/>
            <a:ext cx="430237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Сели за стол,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Открыли коробку,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Кто кем ходить разделили мы ловко,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Раскрыли мы поле,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Расставили фишки,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И поскакали машинки, зайчишки,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Бились мы долго,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Каждый к победе,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Час пролетел как на велосипеде,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И вот победитель,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Ловкий и хитрый,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Весело скачет, а мы все сердиты.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Ну ничего завтра снова игра,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Весело будем сидеть до утра.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Карточки, клетки, ходы, алгоритмы,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Мы очень любим настольные игры!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49816" y="310205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Можно пальчики считать,</a:t>
            </a:r>
            <a:r>
              <a:rPr lang="ru-RU" sz="24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Цветочки для букетика…</a:t>
            </a:r>
            <a:r>
              <a:rPr lang="ru-RU" sz="24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Вычитать и прибавлять</a:t>
            </a:r>
            <a:r>
              <a:rPr lang="ru-RU" sz="24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Учит — Арифметика.</a:t>
            </a:r>
            <a:endParaRPr lang="ru-RU" sz="24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223" name="Picture 7" descr="https://free-png.ru/wp-content/uploads/2020/12/2-b44c8b7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5242">
            <a:off x="5938582" y="4865020"/>
            <a:ext cx="1188719" cy="163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44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247</Words>
  <Application>Microsoft Office PowerPoint</Application>
  <PresentationFormat>Произвольный</PresentationFormat>
  <Paragraphs>97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Математический уголок  в старшей группе «Радужка»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Анастасия Сердюкова</cp:lastModifiedBy>
  <cp:revision>11</cp:revision>
  <dcterms:created xsi:type="dcterms:W3CDTF">2021-06-25T09:04:24Z</dcterms:created>
  <dcterms:modified xsi:type="dcterms:W3CDTF">2022-02-21T16:09:43Z</dcterms:modified>
</cp:coreProperties>
</file>