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794"/>
    <a:srgbClr val="0025D8"/>
    <a:srgbClr val="304761"/>
    <a:srgbClr val="3C7F88"/>
    <a:srgbClr val="47B6EE"/>
    <a:srgbClr val="3EA8D0"/>
    <a:srgbClr val="FCA7DE"/>
    <a:srgbClr val="543480"/>
    <a:srgbClr val="FCA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81" d="100"/>
          <a:sy n="81" d="100"/>
        </p:scale>
        <p:origin x="3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ou47spb@yandex.r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20" y="2790091"/>
            <a:ext cx="4046572" cy="172329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Деловая игра «Я – педагог </a:t>
            </a:r>
            <a:r>
              <a:rPr lang="en-US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XXI </a:t>
            </a:r>
            <a:r>
              <a:rPr lang="ru-RU" sz="5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века»</a:t>
            </a:r>
            <a:endParaRPr lang="en-US" sz="5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04" y="6211044"/>
            <a:ext cx="3929341" cy="47618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latin typeface="Bookman Old Style" panose="02050604050505020204" pitchFamily="18" charset="0"/>
              </a:rPr>
              <a:t>с. Абатское, апрель 2021г.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5046" y="155303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МАДОУ АР детский сад «Сибирячок» корпус 3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6953" y="5263661"/>
            <a:ext cx="6556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Bookman Old Style" panose="02050604050505020204" pitchFamily="18" charset="0"/>
              </a:rPr>
              <a:t>Подготовила: </a:t>
            </a:r>
            <a:r>
              <a:rPr lang="ru-RU" dirty="0" smtClean="0">
                <a:latin typeface="Bookman Old Style" panose="02050604050505020204" pitchFamily="18" charset="0"/>
              </a:rPr>
              <a:t>Ермишина Анастасия Александровна,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algn="r"/>
            <a:r>
              <a:rPr lang="ru-RU" dirty="0" smtClean="0">
                <a:latin typeface="Bookman Old Style" panose="02050604050505020204" pitchFamily="18" charset="0"/>
              </a:rPr>
              <a:t>воспитатель 1 квалификационной категории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169" y="449052"/>
            <a:ext cx="662353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На каком расстоянии от монитора( с экраном до 21 дюйма) детям рекомендовано смотреть презентации, слайды, мультфильмы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EE3794"/>
              </a:solidFill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1 метра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2х метров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Не менее 3х метров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Более 5 метров</a:t>
            </a:r>
            <a:endParaRPr lang="ru-RU" sz="3200" b="1" dirty="0">
              <a:latin typeface="Bookman Old Style" panose="02050604050505020204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ead/00031bec-16fbf1be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9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100fotok.ru/wp-content/uploads/2019/04/Kartinka_Spasibo_za_vnimanie_dlya_prezentaciy_1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487" y="-175845"/>
            <a:ext cx="9679841" cy="725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26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35" y="870054"/>
            <a:ext cx="3643338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b="1" dirty="0" smtClean="0"/>
              <a:t>Игра</a:t>
            </a:r>
            <a:endParaRPr lang="ru-RU" sz="1000" dirty="0" smtClean="0"/>
          </a:p>
          <a:p>
            <a:pPr algn="ctr"/>
            <a:r>
              <a:rPr lang="ru-RU" sz="1000" b="1" dirty="0" smtClean="0"/>
              <a:t> </a:t>
            </a:r>
            <a:endParaRPr lang="ru-RU" sz="1000" dirty="0" smtClean="0"/>
          </a:p>
          <a:p>
            <a:pPr algn="ctr"/>
            <a:r>
              <a:rPr lang="ru-RU" sz="1000" b="1" dirty="0" smtClean="0"/>
              <a:t>«ИКТ час»</a:t>
            </a:r>
            <a:endParaRPr lang="ru-RU" sz="1000" dirty="0" smtClean="0"/>
          </a:p>
          <a:p>
            <a:pPr algn="ctr"/>
            <a:r>
              <a:rPr lang="ru-RU" sz="1000" b="1" dirty="0" smtClean="0"/>
              <a:t> </a:t>
            </a:r>
            <a:endParaRPr lang="ru-RU" sz="1000" dirty="0" smtClean="0"/>
          </a:p>
          <a:p>
            <a:pPr algn="ctr"/>
            <a:r>
              <a:rPr lang="ru-RU" sz="1000" dirty="0" smtClean="0"/>
              <a:t>Составитель:</a:t>
            </a:r>
          </a:p>
          <a:p>
            <a:pPr algn="ctr"/>
            <a:r>
              <a:rPr lang="ru-RU" sz="1000" dirty="0" smtClean="0"/>
              <a:t>воспитатель</a:t>
            </a:r>
          </a:p>
          <a:p>
            <a:pPr algn="ctr"/>
            <a:r>
              <a:rPr lang="ru-RU" sz="1000" dirty="0" smtClean="0"/>
              <a:t>МАДОУ Д/С11</a:t>
            </a:r>
          </a:p>
          <a:p>
            <a:pPr algn="ctr"/>
            <a:r>
              <a:rPr lang="ru-RU" sz="1000" dirty="0" smtClean="0"/>
              <a:t>Анастасия Алексеевна Майорова 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Декабрь 2017</a:t>
            </a: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64581" y="162168"/>
            <a:ext cx="8080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EE3794"/>
                </a:solidFill>
                <a:latin typeface="Bookman Old Style" panose="02050604050505020204" pitchFamily="18" charset="0"/>
                <a:cs typeface="Times New Roman" pitchFamily="18" charset="0"/>
              </a:rPr>
              <a:t>Выберите титульный лист презентации оформленный без ошибок: </a:t>
            </a:r>
            <a:endParaRPr lang="ru-RU" sz="2000" b="1" dirty="0">
              <a:solidFill>
                <a:srgbClr val="EE3794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928670"/>
            <a:ext cx="3857652" cy="2595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2000" b="1" dirty="0" smtClean="0"/>
              <a:t>Игра </a:t>
            </a:r>
            <a:endParaRPr lang="ru-RU" sz="2000" dirty="0" smtClean="0"/>
          </a:p>
          <a:p>
            <a:pPr algn="ctr"/>
            <a:r>
              <a:rPr lang="ru-RU" sz="2000" b="1" dirty="0" smtClean="0"/>
              <a:t>«ИКТ час»</a:t>
            </a:r>
            <a:endParaRPr lang="ru-RU" sz="2000" dirty="0" smtClean="0"/>
          </a:p>
          <a:p>
            <a:pPr algn="ctr"/>
            <a:r>
              <a:rPr lang="ru-RU" sz="1400" b="1" dirty="0" smtClean="0"/>
              <a:t> </a:t>
            </a:r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r>
              <a:rPr lang="ru-RU" sz="1200" dirty="0" smtClean="0"/>
              <a:t>Составитель:</a:t>
            </a:r>
          </a:p>
          <a:p>
            <a:pPr algn="r"/>
            <a:r>
              <a:rPr lang="ru-RU" sz="1200" dirty="0" smtClean="0"/>
              <a:t>воспитатель</a:t>
            </a:r>
          </a:p>
          <a:p>
            <a:pPr algn="r"/>
            <a:r>
              <a:rPr lang="ru-RU" sz="1200" dirty="0" smtClean="0"/>
              <a:t>МАДОУ Д/С11</a:t>
            </a:r>
          </a:p>
          <a:p>
            <a:pPr algn="r"/>
            <a:r>
              <a:rPr lang="ru-RU" sz="1200" dirty="0" smtClean="0"/>
              <a:t>Анастасия Алексеевна </a:t>
            </a:r>
            <a:r>
              <a:rPr lang="ru-RU" sz="1200" dirty="0" err="1" smtClean="0"/>
              <a:t>Майорова</a:t>
            </a:r>
            <a:r>
              <a:rPr lang="ru-RU" sz="1200" dirty="0" smtClean="0"/>
              <a:t> </a:t>
            </a:r>
            <a:r>
              <a:rPr lang="ru-RU" sz="1400" dirty="0" smtClean="0"/>
              <a:t> </a:t>
            </a:r>
          </a:p>
          <a:p>
            <a:pPr algn="ctr"/>
            <a:r>
              <a:rPr lang="ru-RU" sz="1200" dirty="0" smtClean="0"/>
              <a:t>Декабрь 2017</a:t>
            </a:r>
          </a:p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7835" y="3714752"/>
            <a:ext cx="3643338" cy="2739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600" b="1" dirty="0" smtClean="0"/>
              <a:t>Игра</a:t>
            </a:r>
            <a:endParaRPr lang="ru-RU" sz="1600" dirty="0" smtClean="0"/>
          </a:p>
          <a:p>
            <a:pPr algn="ctr"/>
            <a:r>
              <a:rPr lang="ru-RU" sz="1600" b="1" dirty="0" smtClean="0"/>
              <a:t> </a:t>
            </a:r>
            <a:endParaRPr lang="ru-RU" sz="1600" dirty="0" smtClean="0"/>
          </a:p>
          <a:p>
            <a:pPr algn="ctr"/>
            <a:r>
              <a:rPr lang="ru-RU" sz="1600" b="1" dirty="0" smtClean="0"/>
              <a:t>«ИКТ час»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000" dirty="0" smtClean="0"/>
              <a:t>Декабрь2017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3643314"/>
            <a:ext cx="3857652" cy="283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Муниципальное автономное дошкольное образовательное учреждение детский сад комбинированного вида № 11 «Василёк» города Белореченска Муниципального образования</a:t>
            </a:r>
          </a:p>
          <a:p>
            <a:pPr algn="ctr"/>
            <a:r>
              <a:rPr lang="ru-RU" sz="1000" dirty="0" err="1" smtClean="0"/>
              <a:t>Белореченский</a:t>
            </a:r>
            <a:r>
              <a:rPr lang="ru-RU" sz="1000" dirty="0" smtClean="0"/>
              <a:t> район</a:t>
            </a:r>
          </a:p>
          <a:p>
            <a:pPr algn="ctr"/>
            <a:r>
              <a:rPr lang="ru-RU" sz="1000" dirty="0" smtClean="0"/>
              <a:t> </a:t>
            </a:r>
          </a:p>
          <a:p>
            <a:pPr algn="ctr"/>
            <a:r>
              <a:rPr lang="ru-RU" sz="1600" b="1" dirty="0" smtClean="0"/>
              <a:t>Игра </a:t>
            </a:r>
          </a:p>
          <a:p>
            <a:pPr algn="ctr"/>
            <a:r>
              <a:rPr lang="ru-RU" sz="1600" b="1" dirty="0" smtClean="0"/>
              <a:t>«ИКТ час»</a:t>
            </a:r>
          </a:p>
          <a:p>
            <a:r>
              <a:rPr lang="ru-RU" sz="1600" b="1" dirty="0" smtClean="0"/>
              <a:t> </a:t>
            </a:r>
          </a:p>
          <a:p>
            <a:pPr algn="r"/>
            <a:r>
              <a:rPr lang="ru-RU" sz="1000" dirty="0" smtClean="0"/>
              <a:t>Составитель:</a:t>
            </a:r>
          </a:p>
          <a:p>
            <a:pPr algn="r"/>
            <a:r>
              <a:rPr lang="ru-RU" sz="1000" dirty="0" smtClean="0"/>
              <a:t>воспитатель</a:t>
            </a:r>
          </a:p>
          <a:p>
            <a:pPr algn="r"/>
            <a:r>
              <a:rPr lang="ru-RU" sz="1000" dirty="0" smtClean="0"/>
              <a:t>МАДОУ Д/С11</a:t>
            </a:r>
          </a:p>
          <a:p>
            <a:pPr algn="r"/>
            <a:r>
              <a:rPr lang="ru-RU" sz="1000" dirty="0" smtClean="0"/>
              <a:t>Анастасия Алексеевна</a:t>
            </a:r>
          </a:p>
          <a:p>
            <a:pPr algn="r"/>
            <a:r>
              <a:rPr lang="ru-RU" sz="1000" dirty="0" smtClean="0"/>
              <a:t> </a:t>
            </a:r>
            <a:r>
              <a:rPr lang="ru-RU" sz="1000" dirty="0" err="1" smtClean="0"/>
              <a:t>Майорова</a:t>
            </a:r>
            <a:r>
              <a:rPr lang="ru-RU" sz="1000" dirty="0" smtClean="0"/>
              <a:t> </a:t>
            </a:r>
          </a:p>
          <a:p>
            <a:r>
              <a:rPr lang="ru-RU" sz="1000" dirty="0" smtClean="0"/>
              <a:t> </a:t>
            </a:r>
          </a:p>
          <a:p>
            <a:pPr algn="ctr"/>
            <a:r>
              <a:rPr lang="ru-RU" sz="1000" dirty="0" smtClean="0"/>
              <a:t> Декабрь 2017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11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046" y="1049252"/>
            <a:ext cx="7971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программам, предназначенным для создания и обработки текстовой информации, относится: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1908" y="2902168"/>
            <a:ext cx="64828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1.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Power P</a:t>
            </a:r>
            <a:r>
              <a:rPr lang="ru-RU" altLang="ru-RU" sz="3200" b="1" dirty="0">
                <a:latin typeface="Bookman Old Style" panose="02050604050505020204" pitchFamily="18" charset="0"/>
              </a:rPr>
              <a:t>о</a:t>
            </a:r>
            <a:r>
              <a:rPr lang="en-US" altLang="ru-RU" sz="3200" b="1" dirty="0" err="1">
                <a:latin typeface="Bookman Old Style" panose="02050604050505020204" pitchFamily="18" charset="0"/>
              </a:rPr>
              <a:t>int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Word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3.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Excel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4.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Microsoft</a:t>
            </a:r>
            <a:r>
              <a:rPr lang="ru-RU" altLang="ru-RU" sz="3200" b="1" dirty="0" smtClean="0">
                <a:latin typeface="Bookman Old Style" panose="02050604050505020204" pitchFamily="18" charset="0"/>
              </a:rPr>
              <a:t>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Access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83" y="647561"/>
            <a:ext cx="7737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программам, предназначенным для обработки информации в табличной форме, относится:</a:t>
            </a: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676399" y="2519728"/>
            <a:ext cx="6213231" cy="26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Power Pint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Word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b="1" dirty="0" smtClean="0">
                <a:latin typeface="Bookman Old Style" panose="02050604050505020204" pitchFamily="18" charset="0"/>
              </a:rPr>
              <a:t>Microsoft Excel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err="1" smtClean="0">
                <a:latin typeface="Bookman Old Style" panose="02050604050505020204" pitchFamily="18" charset="0"/>
              </a:rPr>
              <a:t>Microsoft</a:t>
            </a:r>
            <a:r>
              <a:rPr lang="ru-RU" altLang="ru-RU" b="1" dirty="0" smtClean="0">
                <a:latin typeface="Bookman Old Style" panose="02050604050505020204" pitchFamily="18" charset="0"/>
              </a:rPr>
              <a:t> </a:t>
            </a:r>
            <a:r>
              <a:rPr lang="ru-RU" altLang="ru-RU" b="1" dirty="0" err="1" smtClean="0">
                <a:latin typeface="Bookman Old Style" panose="02050604050505020204" pitchFamily="18" charset="0"/>
              </a:rPr>
              <a:t>Access</a:t>
            </a:r>
            <a:endParaRPr lang="ru-RU" altLang="ru-RU" b="1" dirty="0" smtClean="0">
              <a:latin typeface="Bookman Old Style" panose="02050604050505020204" pitchFamily="18" charset="0"/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826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938" y="822012"/>
            <a:ext cx="7022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программам-архиваторам, предназначенным для создания компьютерных файлов-архивов, относится: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3292" y="3051575"/>
            <a:ext cx="65766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Power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Pint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WinRAR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Microsoft </a:t>
            </a:r>
            <a:r>
              <a:rPr lang="en-US" altLang="ru-RU" sz="3200" b="1" dirty="0">
                <a:latin typeface="Bookman Old Style" panose="02050604050505020204" pitchFamily="18" charset="0"/>
              </a:rPr>
              <a:t>Outlook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Express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sz="3200" b="1" dirty="0" smtClean="0">
                <a:latin typeface="Bookman Old Style" panose="02050604050505020204" pitchFamily="18" charset="0"/>
              </a:rPr>
              <a:t>PROMT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Translation</a:t>
            </a:r>
            <a:r>
              <a:rPr lang="ru-RU" altLang="ru-RU" sz="3200" b="1" dirty="0">
                <a:latin typeface="Bookman Old Style" panose="02050604050505020204" pitchFamily="18" charset="0"/>
              </a:rPr>
              <a:t> </a:t>
            </a:r>
            <a:r>
              <a:rPr lang="ru-RU" altLang="ru-RU" sz="3200" b="1" dirty="0" err="1">
                <a:latin typeface="Bookman Old Style" panose="02050604050505020204" pitchFamily="18" charset="0"/>
              </a:rPr>
              <a:t>Office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1969" y="1194304"/>
            <a:ext cx="72683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Для создания презентаций используется:</a:t>
            </a:r>
            <a:b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646" y="268815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1.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Access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Excel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3.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Word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altLang="ru-RU" sz="3200" b="1" dirty="0" smtClean="0">
                <a:latin typeface="Bookman Old Style" panose="02050604050505020204" pitchFamily="18" charset="0"/>
              </a:rPr>
              <a:t>4. </a:t>
            </a:r>
            <a:r>
              <a:rPr lang="ru-RU" altLang="ru-RU" sz="3200" b="1" dirty="0" err="1" smtClean="0">
                <a:latin typeface="Bookman Old Style" panose="02050604050505020204" pitchFamily="18" charset="0"/>
              </a:rPr>
              <a:t>PowerPoint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0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6769" y="786843"/>
            <a:ext cx="6893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 устройствам вывода информации из компьютера на печать относится:</a:t>
            </a:r>
            <a:b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</a:b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934308" y="2227385"/>
            <a:ext cx="6553200" cy="38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Сканер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Модем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Флэш-диск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Принтер</a:t>
            </a:r>
            <a:endParaRPr lang="ru-RU" altLang="ru-RU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altLang="ru-RU" b="1" dirty="0" smtClean="0">
                <a:latin typeface="Bookman Old Style" panose="02050604050505020204" pitchFamily="18" charset="0"/>
              </a:rPr>
              <a:t>Системный блок</a:t>
            </a:r>
          </a:p>
          <a:p>
            <a:pPr marL="514350" indent="-514350" algn="just">
              <a:buAutoNum type="arabicPeriod"/>
            </a:pPr>
            <a:r>
              <a:rPr lang="ru-RU" altLang="ru-RU" b="1" dirty="0">
                <a:latin typeface="Bookman Old Style" panose="02050604050505020204" pitchFamily="18" charset="0"/>
              </a:rPr>
              <a:t>К</a:t>
            </a:r>
            <a:r>
              <a:rPr lang="ru-RU" altLang="ru-RU" b="1" dirty="0" smtClean="0">
                <a:latin typeface="Bookman Old Style" panose="02050604050505020204" pitchFamily="18" charset="0"/>
              </a:rPr>
              <a:t>лавиатура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051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599" y="1089466"/>
            <a:ext cx="6693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Найдите верно записанный адрес </a:t>
            </a:r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электронной 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почты</a:t>
            </a:r>
            <a:endParaRPr lang="ru-RU" sz="2400" b="1" dirty="0">
              <a:solidFill>
                <a:srgbClr val="EE3794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57794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Dou47 </a:t>
            </a:r>
            <a:r>
              <a:rPr lang="en-US" altLang="ru-RU" sz="3200" b="1" dirty="0">
                <a:latin typeface="Bookman Old Style" panose="02050604050505020204" pitchFamily="18" charset="0"/>
              </a:rPr>
              <a:t>at </a:t>
            </a:r>
            <a:r>
              <a:rPr lang="en-US" altLang="ru-RU" sz="3200" b="1" dirty="0" smtClean="0">
                <a:latin typeface="Bookman Old Style" panose="02050604050505020204" pitchFamily="18" charset="0"/>
              </a:rPr>
              <a:t>host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  <a:hlinkClick r:id="rId2"/>
              </a:rPr>
              <a:t>dou47spb@yandex.ru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@mail.ru</a:t>
            </a:r>
            <a:endParaRPr lang="ru-RU" altLang="ru-RU" sz="3200" b="1" dirty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altLang="ru-RU" sz="3200" b="1" dirty="0" smtClean="0">
                <a:latin typeface="Bookman Old Style" panose="02050604050505020204" pitchFamily="18" charset="0"/>
              </a:rPr>
              <a:t>47</a:t>
            </a:r>
            <a:r>
              <a:rPr lang="en-US" altLang="ru-RU" sz="3200" b="1" dirty="0">
                <a:latin typeface="Bookman Old Style" panose="02050604050505020204" pitchFamily="18" charset="0"/>
              </a:rPr>
              <a:t>@@mgpu.msk.ru</a:t>
            </a:r>
            <a:endParaRPr lang="ru-RU" alt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2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6708" y="995681"/>
            <a:ext cx="58615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E3794"/>
                </a:solidFill>
                <a:latin typeface="Bookman Old Style" panose="02050604050505020204" pitchFamily="18" charset="0"/>
              </a:rPr>
              <a:t>Какой размер шрифта используется в презентациях для информации</a:t>
            </a:r>
            <a:r>
              <a:rPr lang="ru-RU" sz="2400" b="1" dirty="0" smtClean="0">
                <a:solidFill>
                  <a:srgbClr val="EE3794"/>
                </a:solidFill>
                <a:latin typeface="Bookman Old Style" panose="02050604050505020204" pitchFamily="18" charset="0"/>
              </a:rPr>
              <a:t>?</a:t>
            </a:r>
          </a:p>
          <a:p>
            <a:pPr algn="ctr"/>
            <a:endParaRPr lang="ru-RU" sz="2400" b="1" dirty="0">
              <a:latin typeface="Bookman Old Style" panose="02050604050505020204" pitchFamily="18" charset="0"/>
            </a:endParaRPr>
          </a:p>
          <a:p>
            <a:pPr algn="ctr"/>
            <a:endParaRPr lang="ru-RU" sz="2400" b="1" dirty="0" smtClean="0"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12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14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18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Не менее 22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285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Деловая игра «Я – педагог XXI века»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Анастасия Сердюкова</cp:lastModifiedBy>
  <cp:revision>18</cp:revision>
  <dcterms:created xsi:type="dcterms:W3CDTF">2019-02-21T15:01:25Z</dcterms:created>
  <dcterms:modified xsi:type="dcterms:W3CDTF">2022-10-21T14:55:32Z</dcterms:modified>
</cp:coreProperties>
</file>