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43F"/>
    <a:srgbClr val="FE6488"/>
    <a:srgbClr val="8F9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>
        <p:scale>
          <a:sx n="81" d="100"/>
          <a:sy n="81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7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5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2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4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67EB-F18F-437F-8276-2071442AD88E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A5A5A-0F1D-4F29-B053-FA3592EFA6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4287"/>
            <a:ext cx="9144000" cy="364494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E6488"/>
                </a:solidFill>
                <a:latin typeface="Bookman Old Style" panose="02050604050505020204" pitchFamily="18" charset="0"/>
              </a:rPr>
              <a:t>Мастер – класс </a:t>
            </a:r>
            <a:br>
              <a:rPr lang="ru-RU" sz="4800" b="1" dirty="0" smtClean="0">
                <a:solidFill>
                  <a:srgbClr val="FE6488"/>
                </a:solidFill>
                <a:latin typeface="Bookman Old Style" panose="02050604050505020204" pitchFamily="18" charset="0"/>
              </a:rPr>
            </a:br>
            <a:r>
              <a:rPr lang="ru-RU" sz="4800" b="1" dirty="0" smtClean="0">
                <a:solidFill>
                  <a:srgbClr val="8F9DA9"/>
                </a:solidFill>
                <a:latin typeface="Bookman Old Style" panose="02050604050505020204" pitchFamily="18" charset="0"/>
              </a:rPr>
              <a:t>Игрушка </a:t>
            </a:r>
            <a:br>
              <a:rPr lang="ru-RU" sz="4800" b="1" dirty="0" smtClean="0">
                <a:solidFill>
                  <a:srgbClr val="8F9DA9"/>
                </a:solidFill>
                <a:latin typeface="Bookman Old Style" panose="02050604050505020204" pitchFamily="18" charset="0"/>
              </a:rPr>
            </a:br>
            <a:r>
              <a:rPr lang="ru-RU" sz="4800" b="1" dirty="0" smtClean="0">
                <a:solidFill>
                  <a:srgbClr val="8F9DA9"/>
                </a:solidFill>
                <a:latin typeface="Bookman Old Style" panose="02050604050505020204" pitchFamily="18" charset="0"/>
              </a:rPr>
              <a:t>из бросового </a:t>
            </a:r>
            <a:br>
              <a:rPr lang="ru-RU" sz="4800" b="1" dirty="0" smtClean="0">
                <a:solidFill>
                  <a:srgbClr val="8F9DA9"/>
                </a:solidFill>
                <a:latin typeface="Bookman Old Style" panose="02050604050505020204" pitchFamily="18" charset="0"/>
              </a:rPr>
            </a:br>
            <a:r>
              <a:rPr lang="ru-RU" sz="4800" b="1" dirty="0" smtClean="0">
                <a:solidFill>
                  <a:srgbClr val="8F9DA9"/>
                </a:solidFill>
                <a:latin typeface="Bookman Old Style" panose="02050604050505020204" pitchFamily="18" charset="0"/>
              </a:rPr>
              <a:t>материала</a:t>
            </a:r>
            <a:endParaRPr lang="en-US" sz="4800" b="1" dirty="0">
              <a:solidFill>
                <a:srgbClr val="8F9DA9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67153" y="190623"/>
            <a:ext cx="7110047" cy="60654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МАДОУ АР детский сад «Сибирячок» корпус №3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138" y="5266565"/>
            <a:ext cx="702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Bookman Old Style" panose="02050604050505020204" pitchFamily="18" charset="0"/>
              </a:rPr>
              <a:t>Подготовила:</a:t>
            </a:r>
            <a:r>
              <a:rPr lang="ru-RU" dirty="0" smtClean="0">
                <a:latin typeface="Bookman Old Style" panose="02050604050505020204" pitchFamily="18" charset="0"/>
              </a:rPr>
              <a:t> Сердюкова Анастасия Александровна, воспитатель 1 квалификационной категории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4553" y="6289375"/>
            <a:ext cx="3610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Bookman Old Style" panose="02050604050505020204" pitchFamily="18" charset="0"/>
              </a:rPr>
              <a:t>с. Абатское, апрель 2021г.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3662" y="327466"/>
            <a:ext cx="6166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К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огда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высохнет первый белый слой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, красим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любым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, каким захочется</a:t>
            </a:r>
            <a:endParaRPr lang="ru-RU" sz="2000" dirty="0">
              <a:solidFill>
                <a:srgbClr val="4C243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218" name="Picture 2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8"/>
          <a:stretch/>
        </p:blipFill>
        <p:spPr bwMode="auto">
          <a:xfrm>
            <a:off x="919393" y="1348155"/>
            <a:ext cx="7234875" cy="4888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4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0055" y="345777"/>
            <a:ext cx="4953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Рисуем глазки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, украшаем мордочки</a:t>
            </a:r>
            <a:endParaRPr lang="ru-RU" sz="2000" dirty="0">
              <a:solidFill>
                <a:srgbClr val="4C243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44" name="Picture 4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3"/>
          <a:stretch/>
        </p:blipFill>
        <p:spPr bwMode="auto">
          <a:xfrm>
            <a:off x="2200055" y="940369"/>
            <a:ext cx="4618892" cy="559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7"/>
          <a:stretch/>
        </p:blipFill>
        <p:spPr bwMode="auto">
          <a:xfrm>
            <a:off x="795915" y="773725"/>
            <a:ext cx="7777642" cy="5228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5724" y="298828"/>
            <a:ext cx="60608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Малопривлекательный образ 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змеи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в наших руках становится обаятельным и 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привлекательным.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Наслаждайтесь творчеством и дарите радость и красоту окружающим! </a:t>
            </a:r>
            <a:endParaRPr lang="ru-RU" sz="2000" dirty="0">
              <a:solidFill>
                <a:srgbClr val="4C243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292" name="Picture 4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7"/>
          <a:stretch/>
        </p:blipFill>
        <p:spPr bwMode="auto">
          <a:xfrm>
            <a:off x="1462290" y="2171761"/>
            <a:ext cx="6207698" cy="4217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1.bp.blogspot.com/-unHWJUXDHwY/WSrR_gV_2VI/AAAAAAAPaYk/tgDg8EJh53QK8zqGL1Rtdq2OCJ1R6td4QCLcB/s1600/AW436052_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44" y="2403231"/>
            <a:ext cx="5129140" cy="41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1.bp.blogspot.com/-UnKApEw1Rrs/XBJWhaWdp7I/AAAAAAAEHgI/MoxNZ9VFvMYzUT32gsOj_q8f5TSe0WUiQCLcBGAs/s1600/144836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1201981"/>
            <a:ext cx="8354158" cy="6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6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32" b="10104"/>
          <a:stretch/>
        </p:blipFill>
        <p:spPr bwMode="auto">
          <a:xfrm>
            <a:off x="1207526" y="1477107"/>
            <a:ext cx="6951736" cy="4607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8173" y="589782"/>
            <a:ext cx="6162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Мастер – класс «Забавные змейки»</a:t>
            </a:r>
            <a:endParaRPr lang="ru-RU" sz="2400" b="1" dirty="0">
              <a:solidFill>
                <a:srgbClr val="4C243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2308" y="249760"/>
            <a:ext cx="6670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Для работы нам понадобятся: пробка, проволока, шило, канцелярский нож, нитки, клей, пластика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и акриловые 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краски</a:t>
            </a:r>
            <a:endParaRPr lang="ru-RU" sz="2000" dirty="0">
              <a:solidFill>
                <a:srgbClr val="4C243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4"/>
          <a:stretch/>
        </p:blipFill>
        <p:spPr bwMode="auto">
          <a:xfrm>
            <a:off x="1032114" y="1582615"/>
            <a:ext cx="6950817" cy="4654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4"/>
          <a:stretch/>
        </p:blipFill>
        <p:spPr bwMode="auto">
          <a:xfrm>
            <a:off x="1091510" y="1582615"/>
            <a:ext cx="7063832" cy="4736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5385" y="608820"/>
            <a:ext cx="5978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Пробку нужно разрезать пополам и обработать края наждачной 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бумагой</a:t>
            </a:r>
            <a:endParaRPr lang="ru-RU" sz="2000" dirty="0">
              <a:solidFill>
                <a:srgbClr val="4C243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8830" y="331821"/>
            <a:ext cx="59318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Сделать шилом отверстие и вклеить туда проволоку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. Использовать можно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клей 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«Титан»,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а глазки из пластики 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приклеиваем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горячим 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клеем</a:t>
            </a:r>
            <a:endParaRPr lang="ru-RU" sz="2000" dirty="0">
              <a:solidFill>
                <a:srgbClr val="4C243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55" b="10270"/>
          <a:stretch/>
        </p:blipFill>
        <p:spPr bwMode="auto">
          <a:xfrm>
            <a:off x="1067105" y="1831792"/>
            <a:ext cx="7022508" cy="4662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5587" y="678506"/>
            <a:ext cx="6074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Кусочек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от другой пробки 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- нижняя челюсть</a:t>
            </a:r>
            <a:endParaRPr lang="ru-RU" sz="2000" dirty="0">
              <a:solidFill>
                <a:srgbClr val="4C243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2" name="Picture 2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0"/>
          <a:stretch/>
        </p:blipFill>
        <p:spPr bwMode="auto">
          <a:xfrm>
            <a:off x="879262" y="1348154"/>
            <a:ext cx="7295782" cy="4888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7771" y="395626"/>
            <a:ext cx="5857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Промазываем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клеем и обматываем 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ниткой</a:t>
            </a:r>
            <a:endParaRPr lang="ru-RU" sz="2000" dirty="0">
              <a:solidFill>
                <a:srgbClr val="4C243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6"/>
          <a:stretch/>
        </p:blipFill>
        <p:spPr bwMode="auto">
          <a:xfrm>
            <a:off x="853702" y="1160584"/>
            <a:ext cx="7525832" cy="5064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53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5383" y="320098"/>
            <a:ext cx="6142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Из пластики лепим глазки и язычки (</a:t>
            </a:r>
            <a:r>
              <a:rPr lang="ru-RU" sz="2000" dirty="0" err="1">
                <a:solidFill>
                  <a:srgbClr val="4C243F"/>
                </a:solidFill>
                <a:latin typeface="Bookman Old Style" panose="02050604050505020204" pitchFamily="18" charset="0"/>
              </a:rPr>
              <a:t>испекаем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, остужаем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и приклеиваем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). Так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же можно сделать глазки из бусин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, бисера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или пуговиц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, а </a:t>
            </a:r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язычки вырезать из 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картона</a:t>
            </a:r>
            <a:endParaRPr lang="ru-RU" sz="2000" dirty="0">
              <a:solidFill>
                <a:srgbClr val="4C243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6"/>
          <a:stretch/>
        </p:blipFill>
        <p:spPr bwMode="auto">
          <a:xfrm>
            <a:off x="1109847" y="1910863"/>
            <a:ext cx="7043116" cy="4700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1271" y="392667"/>
            <a:ext cx="5638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4C243F"/>
                </a:solidFill>
                <a:latin typeface="Bookman Old Style" panose="02050604050505020204" pitchFamily="18" charset="0"/>
              </a:rPr>
              <a:t>Пробку нужно покрасить белым </a:t>
            </a:r>
            <a:r>
              <a:rPr lang="ru-RU" sz="2000" dirty="0" smtClean="0">
                <a:solidFill>
                  <a:srgbClr val="4C243F"/>
                </a:solidFill>
                <a:latin typeface="Bookman Old Style" panose="02050604050505020204" pitchFamily="18" charset="0"/>
              </a:rPr>
              <a:t>акрилом</a:t>
            </a:r>
            <a:endParaRPr lang="ru-RU" sz="2000" dirty="0">
              <a:solidFill>
                <a:srgbClr val="4C243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По многочисленным просьбам-придумать что-нибудь на тему  символа 2013 года-маленький мастер-класс.Всегда интересно,как из ничего сделать что-то) И не просто что-то, а что-то необыкновенное,такое,с чем не сможешь расстаться или что-то такое,что заставит окружающих,с замиранием сердца,разворачивать,врученный тобою подарок, а потом долго-долго радоваться,как в детстве)  фото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3"/>
          <a:stretch/>
        </p:blipFill>
        <p:spPr bwMode="auto">
          <a:xfrm>
            <a:off x="654900" y="1137139"/>
            <a:ext cx="7745260" cy="5099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3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172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Мастер – класс  Игрушка  из бросового 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Анастасия Сердюкова</cp:lastModifiedBy>
  <cp:revision>8</cp:revision>
  <dcterms:created xsi:type="dcterms:W3CDTF">2020-05-19T06:29:34Z</dcterms:created>
  <dcterms:modified xsi:type="dcterms:W3CDTF">2021-04-01T17:25:24Z</dcterms:modified>
</cp:coreProperties>
</file>