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0" r:id="rId2"/>
    <p:sldId id="261" r:id="rId3"/>
    <p:sldId id="256" r:id="rId4"/>
    <p:sldId id="259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8" r:id="rId16"/>
    <p:sldId id="277" r:id="rId17"/>
  </p:sldIdLst>
  <p:sldSz cx="9144000" cy="6858000" type="screen4x3"/>
  <p:notesSz cx="9869488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95AB-9764-4443-96DD-1980C13CA42F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42D19-D94F-419B-A66C-7641FEB1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2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Абатского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детский сад 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Сибирячок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РМО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«Использование современных образовательных технологий по формированию основ здорового образа жизни у детей»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Фонетическая и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логопедическая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ритмика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marL="0" indent="0" algn="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учитель-логопед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Сайдуганова М.П.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                                            МАДОУ АР детский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сад   </a:t>
            </a:r>
          </a:p>
          <a:p>
            <a:pPr marL="0" indent="0" algn="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«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Сибирячок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корпус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marL="0" indent="0"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17.11.2022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0" t="64869" r="19955" b="7712"/>
          <a:stretch/>
        </p:blipFill>
        <p:spPr bwMode="auto">
          <a:xfrm>
            <a:off x="179512" y="188640"/>
            <a:ext cx="4062743" cy="261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2" t="22330" r="20433" b="49684"/>
          <a:stretch/>
        </p:blipFill>
        <p:spPr bwMode="auto">
          <a:xfrm>
            <a:off x="5220072" y="4293096"/>
            <a:ext cx="3816424" cy="256490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Прямоугольник 1"/>
          <p:cNvSpPr/>
          <p:nvPr/>
        </p:nvSpPr>
        <p:spPr>
          <a:xfrm>
            <a:off x="4572000" y="188641"/>
            <a:ext cx="4320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Тихо-громко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8330" y="958082"/>
            <a:ext cx="48741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Начинают с тихого звучания, увеличивая силу голоса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мере разведения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рук. Звук произносим на одном выдохе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967334"/>
            <a:ext cx="345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«Тихо-громко-тихо», «Громко-тихо», «Громко- тихо- шепот-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беззвучная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артикуляция», «Громко-тихо-громко»</a:t>
            </a:r>
          </a:p>
        </p:txBody>
      </p:sp>
    </p:spTree>
    <p:extLst>
      <p:ext uri="{BB962C8B-B14F-4D97-AF65-F5344CB8AC3E}">
        <p14:creationId xmlns:p14="http://schemas.microsoft.com/office/powerpoint/2010/main" val="28230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97" y="0"/>
            <a:ext cx="9144000" cy="69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60" y="260648"/>
            <a:ext cx="8756912" cy="5976664"/>
          </a:xfrm>
        </p:spPr>
        <p:txBody>
          <a:bodyPr>
            <a:normAutofit fontScale="25000" lnSpcReduction="20000"/>
          </a:bodyPr>
          <a:lstStyle/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" b="1" dirty="0"/>
              <a:t>Звук У</a:t>
            </a:r>
            <a:endParaRPr lang="ru-RU" sz="700" dirty="0"/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60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17600" b="1" dirty="0" smtClean="0"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17600" b="1" dirty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-  </a:t>
            </a: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- Произнесение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гласного у-у-у высоким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голосом (медвежонок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       Дети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поднимаю вверх руки, и в стороны имитируя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indent="0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                       походку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медвежонка.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-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Произнесение гласного у-у-у средним по высоте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голосом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медведица)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выставляют вперед руки, и в стороны имитируя походку медведицы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Произнесение гласного у-у-у низким  голосом (медведь)</a:t>
            </a:r>
          </a:p>
          <a:p>
            <a:pPr marL="0" indent="0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        Дети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опускают  руки вниз, и в стороны имитируя походку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          медведя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marL="0" indent="0" algn="ctr"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1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4" t="64368" r="20194" b="7545"/>
          <a:stretch/>
        </p:blipFill>
        <p:spPr bwMode="auto">
          <a:xfrm>
            <a:off x="683568" y="330659"/>
            <a:ext cx="4248472" cy="277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32040" y="2276873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Высоко –низко, или  Три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медведя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дольше?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16624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Упражнение направлено на нормализацию речевого дыхания выработку длительного речевого выдоха и представляет собой игру-соревнование.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Соревнуется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два ребенка, кто дольше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сможет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произнести на одном выдохе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гласный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звук. По команде делаем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глубокий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вдох и одновременно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выдохе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начинают произносить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заданный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звук. Выигрывает тот, кто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дольше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прерываясь протянет звук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4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Запомни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 повтори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54461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Упражнение направлено на нормализацию речевого дыхания и связанную с ним слитность речи;   на развитие слухового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внимания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памяти; на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первичного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навыка звукового анализа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ау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),          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ауо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ауоэ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),     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ауоэи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1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Узнай 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и назови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узнать гласный звук по беззвучной артикуляции и движениям. Для узнавания предлагаются отдельные звуки, сочетания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звуков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звуковые цепочки, состоящие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разного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количества гласных звуков.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7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Проговаривание 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текстов с движениями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Ананас похож на шишку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Хомячок похож на мышку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Вертолет – на стрекозу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Антилопа – на козу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Маленький верблюд – на ламу,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Ну а я похож на маму.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8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64" y="0"/>
            <a:ext cx="9165463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\Downloads\gifgivecom (1)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6674222" cy="499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Фонетическая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ритмика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система специальных упражнений, сочетающая речь и движение, где проговаривание речевого материала (звуков, слогов, слов, текстов) сопровождается движениями (рук, ног, головы, корпуса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Суть метода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340768"/>
            <a:ext cx="7200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 предлагают для подражания различные виды движений и их комбинации, движения сочетаются с произнесением звуков, звукосочетаний, слогов, слов с проговариванием фраз и  коротких текстов.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условие – занятий эмоционально – положительный фон, активное использование жестов, мимики, интонационного языка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по проведению занятий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7416824" cy="4997152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Проводить занятия регулярно 3-5 раз в неделю по 10-15 мин перед завтраком в качестве речевой зарядки.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должны стоят в рассыпную, чтобы не мешать друг другу.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Движения и речевой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 -  выполняется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по подражанию.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Каждое упражнение повторяется по 3-5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6632"/>
            <a:ext cx="7704856" cy="6741368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должен чередовать противоположные по характеру: быстрые и медленные, напряженные и расслабляющие, резкие и плавные.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Первый этап – пассивный, дети могут только наблюдать.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Знакомство детей со звуками от простых для произношения и переходя постепенно к более сложным (гласные: [а], [о], [у], [э], [и], [ы]; согласные звуки: [м], [н], [ф,] [в], [п], [б], [т],[д], [к], [г], [х], [с], [з], [ц], [ш],  [ж], [ч], [щ], [л], [р], [й] (йот) и йотированные гласные)</a:t>
            </a:r>
          </a:p>
        </p:txBody>
      </p:sp>
    </p:spTree>
    <p:extLst>
      <p:ext uri="{BB962C8B-B14F-4D97-AF65-F5344CB8AC3E}">
        <p14:creationId xmlns:p14="http://schemas.microsoft.com/office/powerpoint/2010/main" val="1836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0648"/>
            <a:ext cx="7560840" cy="6336704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должны носить игровой характер, приносить детям радость и удовлетворение.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Хвалить, даже если не получается.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Использовать несловесные формы поощрения и поддержки – улыбки, прикосновения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0648"/>
            <a:ext cx="7560840" cy="6336704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Речь педагога должна быть эмоциональной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 должен выполнять правильно и красиво все упражнения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индивидуально  и на групповых занятиях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Можно использовать как отдельное занятие или часть, в качестве динамической паузы  </a:t>
            </a:r>
          </a:p>
        </p:txBody>
      </p:sp>
    </p:spTree>
    <p:extLst>
      <p:ext uri="{BB962C8B-B14F-4D97-AF65-F5344CB8AC3E}">
        <p14:creationId xmlns:p14="http://schemas.microsoft.com/office/powerpoint/2010/main" val="26311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052736"/>
            <a:ext cx="7740352" cy="568863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активнее развивается общая моторика, мелкая, артикуляционная и координация движений.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 улучшается фонетический слух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нормализуется речевое дыхание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формируется умение изменять силу и высоту голоса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улучшается ритмико-интонационная сторона речи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уточняется артикуляции имеющихся звуков, создается база для успешной постановки звуков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повышается речевая активность детей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thumbs/1613499817_73-p-fon-dlya-slaidov-prezentatsii-skachat-besp-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610"/>
            <a:ext cx="9144000" cy="694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Гласные звуки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i="1" dirty="0" smtClean="0">
                <a:solidFill>
                  <a:srgbClr val="FF0000"/>
                </a:solidFill>
              </a:rPr>
              <a:t>                  </a:t>
            </a:r>
            <a:endParaRPr lang="ru-RU" sz="8800" i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9" t="59185" r="21793" b="13563"/>
          <a:stretch/>
        </p:blipFill>
        <p:spPr bwMode="auto">
          <a:xfrm>
            <a:off x="854433" y="859643"/>
            <a:ext cx="3727229" cy="252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76056" y="1196752"/>
            <a:ext cx="388843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 вытягивают руки вперед, соединив ладони. Произнося гласный ( а-а-а), они плавно разводят руки в стороны ладошками вверх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3386194"/>
            <a:ext cx="5436095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команде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«Спрятались!» дети принимают исходное положение: приседают на корточки обхватив руками колени и прижав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подбородок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груди.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команде «Встали и обрадовались!»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радостно улыбаясь, разводят руки в стороны ладошками вверх, одновременно произнося гласный (а-а-а).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4" t="22236" r="23252" b="50984"/>
          <a:stretch/>
        </p:blipFill>
        <p:spPr bwMode="auto">
          <a:xfrm>
            <a:off x="5179826" y="3919289"/>
            <a:ext cx="3964682" cy="26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7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810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Муниципальное автономное дошкольное образовательное учреждение Абатского района  детский сад «Сибирячок» </vt:lpstr>
      <vt:lpstr>Презентация PowerPoint</vt:lpstr>
      <vt:lpstr>Суть метода</vt:lpstr>
      <vt:lpstr>Рекомендации по проведению занятий </vt:lpstr>
      <vt:lpstr>Презентация PowerPoint</vt:lpstr>
      <vt:lpstr>Презентация PowerPoint</vt:lpstr>
      <vt:lpstr>Презентация PowerPoint</vt:lpstr>
      <vt:lpstr>Эффект </vt:lpstr>
      <vt:lpstr>Гласные звуки </vt:lpstr>
      <vt:lpstr>Презентация PowerPoint</vt:lpstr>
      <vt:lpstr>Презентация PowerPoint</vt:lpstr>
      <vt:lpstr> Кто дольше? </vt:lpstr>
      <vt:lpstr> Запомни и  повтори   </vt:lpstr>
      <vt:lpstr> Узнай и назови  </vt:lpstr>
      <vt:lpstr> Проговаривание текстов с движениями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25</cp:revision>
  <cp:lastPrinted>2022-11-17T02:58:40Z</cp:lastPrinted>
  <dcterms:created xsi:type="dcterms:W3CDTF">2022-11-10T10:24:55Z</dcterms:created>
  <dcterms:modified xsi:type="dcterms:W3CDTF">2022-11-17T03:00:14Z</dcterms:modified>
</cp:coreProperties>
</file>