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68" r:id="rId5"/>
    <p:sldId id="264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835F-6CD7-4780-99D9-B41B29524F26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8EF9-E8CD-4B05-B21B-D88FB9A9B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835F-6CD7-4780-99D9-B41B29524F26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8EF9-E8CD-4B05-B21B-D88FB9A9B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835F-6CD7-4780-99D9-B41B29524F26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8EF9-E8CD-4B05-B21B-D88FB9A9B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835F-6CD7-4780-99D9-B41B29524F26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8EF9-E8CD-4B05-B21B-D88FB9A9B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835F-6CD7-4780-99D9-B41B29524F26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8EF9-E8CD-4B05-B21B-D88FB9A9B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835F-6CD7-4780-99D9-B41B29524F26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8EF9-E8CD-4B05-B21B-D88FB9A9B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835F-6CD7-4780-99D9-B41B29524F26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8EF9-E8CD-4B05-B21B-D88FB9A9B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835F-6CD7-4780-99D9-B41B29524F26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8EF9-E8CD-4B05-B21B-D88FB9A9B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835F-6CD7-4780-99D9-B41B29524F26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8EF9-E8CD-4B05-B21B-D88FB9A9B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835F-6CD7-4780-99D9-B41B29524F26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8EF9-E8CD-4B05-B21B-D88FB9A9B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835F-6CD7-4780-99D9-B41B29524F26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8EF9-E8CD-4B05-B21B-D88FB9A9B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4835F-6CD7-4780-99D9-B41B29524F26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98EF9-E8CD-4B05-B21B-D88FB9A9B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loonapix.com/img/frame/work/max/1577137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6899"/>
            <a:ext cx="9931524" cy="70248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 ДОУ АР детский сад 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Сибирячок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 корпус №3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2младшая группа «Рыбки»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        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   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«Новый год в гостях у сказки»</a:t>
            </a:r>
          </a:p>
          <a:p>
            <a:pPr algn="ctr"/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Подготовила : Пушкарёва О.И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s://ferma-biz.ru/wp-content/uploads/2020/04/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1"/>
            <a:ext cx="9144000" cy="6896101"/>
          </a:xfrm>
          <a:prstGeom prst="rect">
            <a:avLst/>
          </a:prstGeom>
          <a:noFill/>
        </p:spPr>
      </p:pic>
      <p:pic>
        <p:nvPicPr>
          <p:cNvPr id="6" name="Рисунок 5" descr="C:\Users\пкев\Desktop\фото для презен Н ГОД\Фото3201.jpg"/>
          <p:cNvPicPr/>
          <p:nvPr/>
        </p:nvPicPr>
        <p:blipFill>
          <a:blip r:embed="rId3" cstate="print"/>
          <a:srcRect r="3711"/>
          <a:stretch>
            <a:fillRect/>
          </a:stretch>
        </p:blipFill>
        <p:spPr bwMode="auto">
          <a:xfrm>
            <a:off x="611560" y="692696"/>
            <a:ext cx="799288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ferma-biz.ru/wp-content/uploads/2020/04/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1"/>
            <a:ext cx="9144000" cy="6896101"/>
          </a:xfrm>
          <a:prstGeom prst="rect">
            <a:avLst/>
          </a:prstGeom>
          <a:noFill/>
        </p:spPr>
      </p:pic>
      <p:pic>
        <p:nvPicPr>
          <p:cNvPr id="1026" name="Picture 2" descr="C:\Users\пкев\Desktop\фото для презен Н ГОД\Фото3234.jpg"/>
          <p:cNvPicPr>
            <a:picLocks noChangeAspect="1" noChangeArrowheads="1"/>
          </p:cNvPicPr>
          <p:nvPr/>
        </p:nvPicPr>
        <p:blipFill>
          <a:blip r:embed="rId3" cstate="print"/>
          <a:srcRect b="12594"/>
          <a:stretch>
            <a:fillRect/>
          </a:stretch>
        </p:blipFill>
        <p:spPr bwMode="auto">
          <a:xfrm>
            <a:off x="539552" y="404664"/>
            <a:ext cx="792088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ferma-biz.ru/wp-content/uploads/2020/04/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1"/>
            <a:ext cx="9144000" cy="6896101"/>
          </a:xfrm>
          <a:prstGeom prst="rect">
            <a:avLst/>
          </a:prstGeom>
          <a:noFill/>
        </p:spPr>
      </p:pic>
      <p:pic>
        <p:nvPicPr>
          <p:cNvPr id="2050" name="Picture 2" descr="C:\Users\пкев\Desktop\фото для презен Н ГОД\Фото3235.jpg"/>
          <p:cNvPicPr>
            <a:picLocks noChangeAspect="1" noChangeArrowheads="1"/>
          </p:cNvPicPr>
          <p:nvPr/>
        </p:nvPicPr>
        <p:blipFill>
          <a:blip r:embed="rId3" cstate="print"/>
          <a:srcRect b="4719"/>
          <a:stretch>
            <a:fillRect/>
          </a:stretch>
        </p:blipFill>
        <p:spPr bwMode="auto">
          <a:xfrm>
            <a:off x="611560" y="476672"/>
            <a:ext cx="8208912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ferma-biz.ru/wp-content/uploads/2020/04/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1"/>
            <a:ext cx="9144000" cy="6896101"/>
          </a:xfrm>
          <a:prstGeom prst="rect">
            <a:avLst/>
          </a:prstGeom>
          <a:noFill/>
        </p:spPr>
      </p:pic>
      <p:pic>
        <p:nvPicPr>
          <p:cNvPr id="5" name="Рисунок 4" descr="https://fs.znanio.ru/d5af0e/b0/66/28d05275a038458d20c7ec50b116aaee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8604447" cy="482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ferma-biz.ru/wp-content/uploads/2020/04/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1"/>
            <a:ext cx="9144000" cy="6896101"/>
          </a:xfrm>
          <a:prstGeom prst="rect">
            <a:avLst/>
          </a:prstGeom>
          <a:noFill/>
        </p:spPr>
      </p:pic>
      <p:pic>
        <p:nvPicPr>
          <p:cNvPr id="17411" name="Picture 3" descr="C:\Users\пкев\Desktop\фото для презен Н ГОД\Фото3222.jpg"/>
          <p:cNvPicPr>
            <a:picLocks noChangeAspect="1" noChangeArrowheads="1"/>
          </p:cNvPicPr>
          <p:nvPr/>
        </p:nvPicPr>
        <p:blipFill>
          <a:blip r:embed="rId3" cstate="print"/>
          <a:srcRect b="16216"/>
          <a:stretch>
            <a:fillRect/>
          </a:stretch>
        </p:blipFill>
        <p:spPr bwMode="auto">
          <a:xfrm>
            <a:off x="395536" y="548680"/>
            <a:ext cx="8064896" cy="4464496"/>
          </a:xfrm>
          <a:prstGeom prst="rect">
            <a:avLst/>
          </a:prstGeom>
          <a:noFill/>
        </p:spPr>
      </p:pic>
      <p:pic>
        <p:nvPicPr>
          <p:cNvPr id="7" name="Рисунок 6" descr="https://ds02.infourok.ru/uploads/ex/1367/000493be-0f1f437d/img24.jpg"/>
          <p:cNvPicPr/>
          <p:nvPr/>
        </p:nvPicPr>
        <p:blipFill>
          <a:blip r:embed="rId4" cstate="print"/>
          <a:srcRect l="55318" t="3419" b="71581"/>
          <a:stretch>
            <a:fillRect/>
          </a:stretch>
        </p:blipFill>
        <p:spPr bwMode="auto">
          <a:xfrm>
            <a:off x="2267744" y="4941168"/>
            <a:ext cx="4824536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ferma-biz.ru/wp-content/uploads/2020/04/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896101"/>
          </a:xfrm>
          <a:prstGeom prst="rect">
            <a:avLst/>
          </a:prstGeom>
          <a:noFill/>
        </p:spPr>
      </p:pic>
      <p:pic>
        <p:nvPicPr>
          <p:cNvPr id="18435" name="Picture 3" descr="C:\Users\пкев\Desktop\фото для презен Н ГОД\Фото3221.jpg"/>
          <p:cNvPicPr>
            <a:picLocks noChangeAspect="1" noChangeArrowheads="1"/>
          </p:cNvPicPr>
          <p:nvPr/>
        </p:nvPicPr>
        <p:blipFill>
          <a:blip r:embed="rId3" cstate="print"/>
          <a:srcRect b="38188"/>
          <a:stretch>
            <a:fillRect/>
          </a:stretch>
        </p:blipFill>
        <p:spPr bwMode="auto">
          <a:xfrm>
            <a:off x="395536" y="908720"/>
            <a:ext cx="8748464" cy="5501208"/>
          </a:xfrm>
          <a:prstGeom prst="rect">
            <a:avLst/>
          </a:prstGeom>
          <a:noFill/>
        </p:spPr>
      </p:pic>
      <p:pic>
        <p:nvPicPr>
          <p:cNvPr id="6" name="Рисунок 5" descr="https://ds02.infourok.ru/uploads/ex/1367/000493be-0f1f437d/img24.jpg"/>
          <p:cNvPicPr/>
          <p:nvPr/>
        </p:nvPicPr>
        <p:blipFill>
          <a:blip r:embed="rId4" cstate="print"/>
          <a:srcRect l="54516" t="68376" b="7265"/>
          <a:stretch>
            <a:fillRect/>
          </a:stretch>
        </p:blipFill>
        <p:spPr bwMode="auto">
          <a:xfrm>
            <a:off x="2123728" y="548680"/>
            <a:ext cx="5904656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ferma-biz.ru/wp-content/uploads/2020/04/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753600" cy="6896101"/>
          </a:xfrm>
          <a:prstGeom prst="rect">
            <a:avLst/>
          </a:prstGeom>
          <a:noFill/>
        </p:spPr>
      </p:pic>
      <p:pic>
        <p:nvPicPr>
          <p:cNvPr id="19459" name="Picture 3" descr="C:\Users\пкев\Desktop\фото для презен Н ГОД\Фото3220.jpg"/>
          <p:cNvPicPr>
            <a:picLocks noChangeAspect="1" noChangeArrowheads="1"/>
          </p:cNvPicPr>
          <p:nvPr/>
        </p:nvPicPr>
        <p:blipFill>
          <a:blip r:embed="rId3" cstate="print"/>
          <a:srcRect t="19481"/>
          <a:stretch>
            <a:fillRect/>
          </a:stretch>
        </p:blipFill>
        <p:spPr bwMode="auto">
          <a:xfrm>
            <a:off x="323528" y="476672"/>
            <a:ext cx="8640960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25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МА ДОУ АР детский сад «Сибирячок» корпус №3 2младшая группа «Рыбки»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 ДОУ АР детский сад «Сибирячок» корпус №3</dc:title>
  <dc:creator>пкев</dc:creator>
  <cp:lastModifiedBy>user</cp:lastModifiedBy>
  <cp:revision>10</cp:revision>
  <dcterms:created xsi:type="dcterms:W3CDTF">2021-12-19T21:25:19Z</dcterms:created>
  <dcterms:modified xsi:type="dcterms:W3CDTF">2021-12-21T11:02:15Z</dcterms:modified>
</cp:coreProperties>
</file>