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99" r:id="rId5"/>
    <p:sldId id="267" r:id="rId6"/>
    <p:sldId id="302" r:id="rId7"/>
    <p:sldId id="301" r:id="rId8"/>
    <p:sldId id="289" r:id="rId9"/>
    <p:sldId id="288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300" r:id="rId18"/>
    <p:sldId id="257" r:id="rId19"/>
    <p:sldId id="287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B2CF2-50EF-4553-9895-74F9E665FA9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7D097-5449-4503-884D-C976F33A0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D097-5449-4503-884D-C976F33A006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7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A20C-F2C3-4706-857A-437FB762407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7698-113B-4FCF-98AC-C78257441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Муниципальное бюджетное  дошкольное образовательное учреждение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Детский сад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«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Сибирячок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341" y="4967903"/>
            <a:ext cx="75724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«Пальчиковый театр из синельной проволоки»</a:t>
            </a:r>
          </a:p>
          <a:p>
            <a:pPr algn="ctr" fontAlgn="base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Тайщикова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Кымбат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Даулетжановна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воспитатель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 descr="https://ds04.infourok.ru/uploads/ex/0e96/00027f95-f2073191/img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348" y="1162590"/>
            <a:ext cx="5588179" cy="3709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Материалы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46094"/>
            <a:ext cx="4114800" cy="4497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1.Синельная проволока.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2.Помпоны (средний и маленькие).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3.Клей.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4.Декоративные глаза.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5.Маркер.</a:t>
            </a:r>
          </a:p>
          <a:p>
            <a:endParaRPr lang="ru-RU" dirty="0"/>
          </a:p>
        </p:txBody>
      </p:sp>
      <p:pic>
        <p:nvPicPr>
          <p:cNvPr id="4" name="Picture 7" descr="IMG_20180130_0955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81" y="1411978"/>
            <a:ext cx="4407238" cy="4480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68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" y="-4217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87" y="60431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Изготовление туловища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87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1.Накручиваем проволоку на маркер.</a:t>
            </a:r>
          </a:p>
          <a:p>
            <a:pPr marL="0" indent="0"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2.Снимаем спиральку.</a:t>
            </a:r>
          </a:p>
          <a:p>
            <a:endParaRPr lang="ru-RU" dirty="0"/>
          </a:p>
        </p:txBody>
      </p:sp>
      <p:pic>
        <p:nvPicPr>
          <p:cNvPr id="6" name="Picture 7" descr="IMG_20180130_0957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680" y="2168108"/>
            <a:ext cx="5256585" cy="4580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128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84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Изготовление туловища.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28290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1. Приклеиваем лапки (белые маленькие помпоны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2. Приклеиваем хвостик (маленький помпон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5" name="Picture 11" descr="IMG_20180130_1011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3728" y="1916831"/>
            <a:ext cx="4392488" cy="4889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41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8" y="-14921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04" y="182771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Изготовление головы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09" y="1124744"/>
            <a:ext cx="3816424" cy="4578671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половины проволоки формируем уши и приклеиваем.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помпону приклеиваем глаза.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маленьких кусочков синей и розовой проволоки формируем мордочку, склеивая их между собой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Picture 6" descr="IMG_20180130_1006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7152" y="3257780"/>
            <a:ext cx="3122613" cy="352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124744"/>
            <a:ext cx="2592288" cy="321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72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Изготовление игрушки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932040" y="1988840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1.Соединяем голову и туловище, приклеивая их друг на друга.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Игрушка готова!!!</a:t>
            </a:r>
          </a:p>
        </p:txBody>
      </p:sp>
    </p:spTree>
    <p:extLst>
      <p:ext uri="{BB962C8B-B14F-4D97-AF65-F5344CB8AC3E}">
        <p14:creationId xmlns:p14="http://schemas.microsoft.com/office/powerpoint/2010/main" val="111066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343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Поделки из синельной проволоки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56792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725" y="1691413"/>
            <a:ext cx="3631332" cy="4841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031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Поделки из синельной проволоки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80216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https://ds04.infourok.ru/uploads/ex/0e96/00027f95-f2073191/img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834" y="1196752"/>
            <a:ext cx="4000528" cy="2643206"/>
          </a:xfrm>
          <a:prstGeom prst="rect">
            <a:avLst/>
          </a:prstGeom>
          <a:noFill/>
        </p:spPr>
      </p:pic>
      <p:pic>
        <p:nvPicPr>
          <p:cNvPr id="7" name="Picture 2" descr="http://litceymos.ru/itbeitb/%D0%9F%D0%B0%D0%BB%D1%8C%D1%87%D0%B8%D0%BA%D0%BE%D0%B2%D1%8B%D0%B5+%D0%BA%D1%83%D0%BA%D0%BB%D1%8B+%E2%80%93+%D1%8D%D1%82%D0%BE+%D0%B7%D0%B4%D0%BE%D1%80%D0%BE%D0%B2%D0%BE%21b/3810_html_m17fd567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153" y="4104351"/>
            <a:ext cx="3973679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9605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синельной проволоки можно сделать множество интересных и красивых поделок своими руками. Особенно хорошо получаются поделки вместе с детьми, потому что они просты в изготовлении, а проволока пушистая и нарядная сама по себе. Такие изделия полезны, развивают творческие наклонности у ребенка, учат фантазировать и проявить инициативу.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 синельной проволокой можно самые разные изделия: животных (зверей и птиц), игрушки (куколок, чашечки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посудку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столики и стульчики), растения и деревья (цветы, траву, разные композиции с деревьями), также можно создавать объемные игрушки из синельной проволоки, более сложные по своей сути. Для них сначала надо сделать более простую конструкцию, а потом надстраивать, усложнять, добавлять детали.</a:t>
            </a:r>
          </a:p>
        </p:txBody>
      </p:sp>
    </p:spTree>
    <p:extLst>
      <p:ext uri="{BB962C8B-B14F-4D97-AF65-F5344CB8AC3E}">
        <p14:creationId xmlns:p14="http://schemas.microsoft.com/office/powerpoint/2010/main" val="399516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500042"/>
            <a:ext cx="800154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06" y="260350"/>
            <a:ext cx="5324914" cy="3993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996" y="3189488"/>
            <a:ext cx="4527870" cy="3395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61" y="118447"/>
            <a:ext cx="4415826" cy="3311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068960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891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345738"/>
            <a:ext cx="84650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«Ум ребенка находится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кончиках его пальцев»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500174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В. А. Сухомлинский</a:t>
            </a:r>
            <a:endParaRPr lang="ru-RU" dirty="0"/>
          </a:p>
        </p:txBody>
      </p:sp>
      <p:pic>
        <p:nvPicPr>
          <p:cNvPr id="15363" name="Picture 3" descr="https://cdn.turkaramamotoru.com/ru/suhomlinskij-vasilij-aleksandrovich-67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143116"/>
            <a:ext cx="3071834" cy="4266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268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Синельную проволоку детям нравиться держать в руках, гнуть ее, развивая тем самым мелкую и крупную моторику, а также тактильные ощущения.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Богатство фактур и разнообразие оттенков данного материала, способствует – развитию творческих способностей дошкольников.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интересно наблюдать и пробовать самим, как несколькими движениями они превращают проволоку в игрушку. Эта игрушка становится их другом она только гнется,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ломается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500042"/>
            <a:ext cx="800154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785794"/>
            <a:ext cx="7600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Синель </a:t>
            </a:r>
            <a:r>
              <a:rPr lang="ru-RU" sz="2400" b="1" dirty="0">
                <a:latin typeface="Georgia" pitchFamily="18" charset="0"/>
              </a:rPr>
              <a:t>— (от франц. </a:t>
            </a:r>
            <a:r>
              <a:rPr lang="ru-RU" sz="2400" b="1" dirty="0" err="1">
                <a:latin typeface="Georgia" pitchFamily="18" charset="0"/>
              </a:rPr>
              <a:t>chenille</a:t>
            </a:r>
            <a:r>
              <a:rPr lang="ru-RU" sz="2400" b="1" dirty="0">
                <a:latin typeface="Georgia" pitchFamily="18" charset="0"/>
              </a:rPr>
              <a:t> — гусеница) — пушистый, с бархатистым ворсом шнурок, скрученный из нескольких нитей, между которыми захвачен ряд коротких кончиков нитей, торчащих во все стороны (ворс). </a:t>
            </a:r>
          </a:p>
        </p:txBody>
      </p:sp>
      <p:pic>
        <p:nvPicPr>
          <p:cNvPr id="1027" name="Picture 3" descr="C:\Users\САДИК\Desktop\5PC-Nylon-Stainless-Steel-Wire-Pipe-Tube-Brush-Bottle-Spring-Brush-Red-Wine-Bottle-Brush-Smoking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2939480" cy="2939480"/>
          </a:xfrm>
          <a:prstGeom prst="rect">
            <a:avLst/>
          </a:prstGeom>
          <a:noFill/>
        </p:spPr>
      </p:pic>
      <p:pic>
        <p:nvPicPr>
          <p:cNvPr id="1029" name="Picture 5" descr="http://ae01.alicdn.com/kf/HTB1SsxTeYsTMeJjy1zbq6AhlVXap/10-Tools-Free-Rose-Wood-Pipe-9mm-Filtration-Tobacco-Pipe-Smoking-Pipe-Flat-Base-Handmade-Wooden.jpg_220x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84984"/>
            <a:ext cx="2952328" cy="295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424234"/>
            <a:ext cx="8640960" cy="60095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Синельная проволока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интересный, привлекательный и безопасный материал для детского творчества. Пушистая проволока хорошо держит форму, легко сгибается, скручивается и разрезается ножницами. Бывает разной длины, разного цвета. А возможности ее использования для творчества не ограничены. Из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проволоки 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плоские и объемные поделки: цветы, фигурки животных, забавных человечков и другие игрушки, а также отдельные элементы игрушек. К тому же поделки из проволоки можно разбирать и создавать новые.</a:t>
            </a:r>
          </a:p>
        </p:txBody>
      </p:sp>
    </p:spTree>
    <p:extLst>
      <p:ext uri="{BB962C8B-B14F-4D97-AF65-F5344CB8AC3E}">
        <p14:creationId xmlns:p14="http://schemas.microsoft.com/office/powerpoint/2010/main" val="319377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9" y="-35954"/>
            <a:ext cx="9144025" cy="6858000"/>
          </a:xfrm>
          <a:prstGeom prst="rect">
            <a:avLst/>
          </a:prstGeom>
          <a:noFill/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500042"/>
            <a:ext cx="800154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96832" y="116632"/>
            <a:ext cx="8572561" cy="630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простота использования - он легко принимает любые фиксированные формы;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цветовой спектр представлен многообразными цветами и оттенками;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тактильно привлекателен для каждого ребенка;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позволяет осваивать сенсорные эталоны (цвет, форма, величина) в ходе конструктивной и игровой деятельности;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развитие воображения, мышления;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развитие синхронной работы рук;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используется для создания объемных и плоских поделок;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является толчком для развития речи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16632"/>
            <a:ext cx="9036521" cy="600953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развитая речь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важнейшее условие всестороннего полноценного развития детей. Чем богаче и правильнее у ребёнка речь,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взрослыми.</a:t>
            </a:r>
          </a:p>
          <a:p>
            <a:pPr marL="0" indent="0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все чаще отмечается, что у большинства детей имеются нарушения речевого развития. Поэтому в современном мире становиться более актуальной забота о формировании речи детей, о её чистоте и правильности. На сегодняшний день существует много различных практических материалов, применение которых способствует эффективному речевому развитию ребёнка. Но что- то новое всегда вызывает особенный интерес.</a:t>
            </a:r>
          </a:p>
          <a:p>
            <a:pPr marL="0" indent="0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детьми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младшей группы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сделали, пока ещё небольшой, набор пальчиковых игрушек </a:t>
            </a: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«Пушистые герои»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из нетрадиционного материала - синельной проволоки. Она имеет большой выбор ярких цветов, что даёт возможность развивать детскую фантазию и воображение при изготовлении различных персонажей. Использования этих персонажей способствует развитию речи и мелкой моторики у детей дошкольного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22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16632"/>
            <a:ext cx="9036521" cy="6009531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возраста с помощью взрослых могут сделать из проволоки зверюшку или фигурку и использовать их для импровизированных спектаклей и в различных дидактических играх для развития речи детей.</a:t>
            </a:r>
          </a:p>
          <a:p>
            <a:pPr marL="0" indent="0" algn="just"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старшего дошкольного возраста смогут самостоятельно смастерить героев пальчикового театра, а разыгрывая с ними представление, они оттачивают навыки интонационной выразительности, монологической и диалогической речи.</a:t>
            </a:r>
          </a:p>
          <a:p>
            <a:pPr marL="0" indent="0" algn="just"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у данной игровой технологии много, и зависит не только от возрастных особенностей дошкольников, но и от педагогических способностей. Можно не только проиграть уже знакомое произведение </a:t>
            </a:r>
            <a:r>
              <a:rPr lang="ru-RU" sz="7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детьми младшего дошкольного возраста)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возраста, но и создать свои сказки, инсценировки </a:t>
            </a:r>
            <a:r>
              <a:rPr lang="ru-RU" sz="7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детьми старшего дошкольного возраста)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хочется отметить, что пальчиковые игрушки можно использовать и в других образовательных областях.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18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Мастер-класс по изготовлению зайца из синельной проволоки.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556792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527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ppt-backgrounds.net/uploads/ki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1367"/>
            <a:ext cx="9144000" cy="1301006"/>
          </a:xfrm>
        </p:spPr>
        <p:txBody>
          <a:bodyPr>
            <a:noAutofit/>
          </a:bodyPr>
          <a:lstStyle/>
          <a:p>
            <a:r>
              <a:rPr lang="ru-RU" altLang="ru-RU" sz="2200" b="1" dirty="0" smtClean="0">
                <a:latin typeface="Times New Roman" panose="02020603050405020304" pitchFamily="18" charset="0"/>
              </a:rPr>
              <a:t> Цель работы:</a:t>
            </a:r>
            <a:br>
              <a:rPr lang="ru-RU" altLang="ru-RU" sz="2200" b="1" dirty="0" smtClean="0">
                <a:latin typeface="Times New Roman" panose="02020603050405020304" pitchFamily="18" charset="0"/>
              </a:rPr>
            </a:br>
            <a:r>
              <a:rPr lang="ru-RU" altLang="ru-RU" sz="2200" b="1" dirty="0" smtClean="0">
                <a:latin typeface="Times New Roman" panose="02020603050405020304" pitchFamily="18" charset="0"/>
              </a:rPr>
              <a:t>знакомство с синельной проволокой и изготовление игрушки из неё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371161" y="2208648"/>
            <a:ext cx="3765794" cy="275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1982" y="879906"/>
            <a:ext cx="52921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Синельная проволока известна и пользуется особой популярностью на Западе. Правда, изначально ее использовали как ершик для прочистки трубок для курения. Позже креативные люди придумали, как с помощью этой пушистой проволоки делать забавные фигурки. Синельная проволока, она же пушистая, состоит из проволоки, обмотанной ворсом. Она бывает разной толщины, от 4 до 15 </a:t>
            </a:r>
            <a:r>
              <a:rPr lang="ru-RU" sz="2400" dirty="0" smtClean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Проволока </a:t>
            </a:r>
            <a:r>
              <a:rPr lang="ru-RU" sz="2400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синельная продается обычно в большой упаковке (50-70 штук), где предлагается сразу несколько цветов.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23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563</Words>
  <Application>Microsoft Office PowerPoint</Application>
  <PresentationFormat>Экран (4:3)</PresentationFormat>
  <Paragraphs>59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Мастер-класс по изготовлению зайца из синельной проволоки.</vt:lpstr>
      <vt:lpstr> Цель работы: знакомство с синельной проволокой и изготовление игрушки из неё</vt:lpstr>
      <vt:lpstr>Материалы</vt:lpstr>
      <vt:lpstr>Изготовление туловища</vt:lpstr>
      <vt:lpstr>Изготовление туловища.</vt:lpstr>
      <vt:lpstr>Изготовление головы</vt:lpstr>
      <vt:lpstr>Изготовление игрушки</vt:lpstr>
      <vt:lpstr>Поделки из синельной проволоки</vt:lpstr>
      <vt:lpstr>Поделки из синельной проволоки</vt:lpstr>
      <vt:lpstr>Презентация PowerPoint</vt:lpstr>
      <vt:lpstr>Презентация PowerPoint</vt:lpstr>
      <vt:lpstr>Презентация PowerPoint</vt:lpstr>
      <vt:lpstr>Вывод: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99</cp:revision>
  <dcterms:created xsi:type="dcterms:W3CDTF">2018-09-20T00:22:08Z</dcterms:created>
  <dcterms:modified xsi:type="dcterms:W3CDTF">2021-04-07T03:51:08Z</dcterms:modified>
</cp:coreProperties>
</file>