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5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300" r:id="rId12"/>
    <p:sldId id="298" r:id="rId13"/>
    <p:sldId id="299" r:id="rId14"/>
    <p:sldId id="301" r:id="rId15"/>
    <p:sldId id="30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24141-F861-42C2-A514-141FDE4D547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1ADD-8DDF-4DEC-85A7-C880FDE4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36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7D9A-4628-4CC1-8480-80B0F4C6C32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3B5-2F29-4187-8962-14E8BA71E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33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7D9A-4628-4CC1-8480-80B0F4C6C32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3B5-2F29-4187-8962-14E8BA71E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75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7D9A-4628-4CC1-8480-80B0F4C6C32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3B5-2F29-4187-8962-14E8BA71E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3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7D9A-4628-4CC1-8480-80B0F4C6C32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3B5-2F29-4187-8962-14E8BA71E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25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7D9A-4628-4CC1-8480-80B0F4C6C32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3B5-2F29-4187-8962-14E8BA71E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53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7D9A-4628-4CC1-8480-80B0F4C6C32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3B5-2F29-4187-8962-14E8BA71E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94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7D9A-4628-4CC1-8480-80B0F4C6C32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3B5-2F29-4187-8962-14E8BA71E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10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7D9A-4628-4CC1-8480-80B0F4C6C32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3B5-2F29-4187-8962-14E8BA71E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36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7D9A-4628-4CC1-8480-80B0F4C6C32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3B5-2F29-4187-8962-14E8BA71E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13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7D9A-4628-4CC1-8480-80B0F4C6C32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3B5-2F29-4187-8962-14E8BA71E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5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7D9A-4628-4CC1-8480-80B0F4C6C32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3B5-2F29-4187-8962-14E8BA71E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80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97D9A-4628-4CC1-8480-80B0F4C6C32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B3B5-2F29-4187-8962-14E8BA71E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28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4.pn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pn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41.jpeg"/><Relationship Id="rId9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8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123" y="806761"/>
            <a:ext cx="4342811" cy="5984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86200" y="1849583"/>
            <a:ext cx="595619" cy="981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466850" algn="l"/>
              </a:tabLst>
            </a:pPr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5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21381" y="1849584"/>
            <a:ext cx="6005945" cy="2492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по </a:t>
            </a: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</a:t>
            </a:r>
          </a:p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Буратино.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Урок№1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8380" y="244445"/>
            <a:ext cx="7369521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АР детский сад «Сибирячок», корпус №3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с.Абатское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17164" y="5948003"/>
            <a:ext cx="387927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категории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Колмакова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85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7d2/00030189-f1a53b4f/2/im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66576" y="2179009"/>
            <a:ext cx="6624260" cy="41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1719" y="715225"/>
            <a:ext cx="725120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Скажи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Буратино!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«Куда кроме магазинов ты пойдёшь,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ещё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понадобиться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деньги?»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https://i.ytimg.com/vi/tbVdWjYpL1E/maxresdefaul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08204" y="2287314"/>
            <a:ext cx="1493956" cy="8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5412" y="2157915"/>
            <a:ext cx="2966924" cy="40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3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krot.info/uploads/posts/2020-01/1579215311_61-1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79106" y="1080656"/>
            <a:ext cx="9722394" cy="56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8065" y="2555020"/>
            <a:ext cx="2317171" cy="31930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94018" y="446809"/>
            <a:ext cx="493568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«Куда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пойдёт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Буратино?»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6" name="Picture 4" descr="https://www.culture.ru/storage/images/ea26d195a606959615d5386995425515/d3b7420cf91ed065beb915b55c7b4b5d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06389" y="1194702"/>
            <a:ext cx="3034078" cy="208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ircopedia.org/images/d/d7/Oleg_Popov_in_the_ring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896996" y="1194674"/>
            <a:ext cx="2684573" cy="213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img-fotki.yandex.ru/get/9094/125986559.10/0_c0f74_a52ee342_XX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68700" y="1295851"/>
            <a:ext cx="2735182" cy="20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pbs.twimg.com/media/Dyo2_K_WwAARYS9.jpg:larg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27171" y="4076224"/>
            <a:ext cx="3062462" cy="19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cdn.photosight.ru/img/5/7c1/5993469_xlarg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31361" y="4076224"/>
            <a:ext cx="2817884" cy="19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modulgreen.ru/assets/images/magazini/kamamama/IMG_429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07700" y="4076224"/>
            <a:ext cx="2857182" cy="19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87336" y="3567946"/>
            <a:ext cx="90816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                                             ЦИРК                                         ЗООПАРК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06389" y="6129209"/>
            <a:ext cx="935849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ДЕЛЬФИНАРИЙ                       ПЛАНЕТАРИЙ                    ДОСУГОВЫЙ ЦЕНТР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627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0336" y="301336"/>
            <a:ext cx="472786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«Куда пойдёт Буратино?»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1869220"/>
            <a:ext cx="2317171" cy="3193038"/>
          </a:xfrm>
          <a:prstGeom prst="rect">
            <a:avLst/>
          </a:prstGeom>
        </p:spPr>
      </p:pic>
      <p:pic>
        <p:nvPicPr>
          <p:cNvPr id="11" name="Picture 4" descr="https://krot.info/uploads/posts/2020-01/1579215311_61-1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79105" y="1080656"/>
            <a:ext cx="9753567" cy="56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o9k.me/images/irkutsk/original/uploads/c7c2ef95256f9af16d2f101344fe8bbfce2ff88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27849" y="1130273"/>
            <a:ext cx="3050876" cy="20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avatars.mds.yandex.net/get-pdb/2846192/3f70e5de-7456-4fff-8b64-29c10c541c71/s1200?webp=fals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07231" y="1102363"/>
            <a:ext cx="2927675" cy="20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get-zen_doc/1880383/pub_5d81e14e23bf4800ae33c666_5d81e24d79c26e00adf291ab/scale_120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19984" y="1102363"/>
            <a:ext cx="2804256" cy="20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severnoebutovomedia.ru/upload/iblock/e33/e3381ef7467a703fcef01e80f725a79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49202" y="3898750"/>
            <a:ext cx="3043732" cy="21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dneprovec.by/images/2017/02/15427_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14043" y="3898751"/>
            <a:ext cx="2810197" cy="21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464343" y="3244334"/>
            <a:ext cx="945989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                                          БАССЕЙН                       ЦЕНТР СКАЛОЛАЗАНИЯ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64342" y="6209439"/>
            <a:ext cx="945989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МУЗЕЙ                            СПОРТИВНЫЕ СЕКЦИИ          ЗАНЯТИЯ МУЗЫКОЙ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66810" y="3272244"/>
            <a:ext cx="5287019" cy="4875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6685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РАСХОДЫ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bs.twimg.com/media/DPgXsQLWsAA5OG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1723" y="3924883"/>
            <a:ext cx="3023496" cy="206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90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7d2/00030189-f1a53b4f/2/im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66576" y="2179009"/>
            <a:ext cx="6624260" cy="41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g2.freepng.ru/20180719/vrj/kisspng-airport-bus-transport-transit-bus-car-bus-ticket-5b50b82c0b04f2.92160088153201668404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84766" y="2179009"/>
            <a:ext cx="1391444" cy="9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06985" y="727365"/>
            <a:ext cx="717034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Подумай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Буратино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сделать, чтобы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поехать на общественном транспорте?»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4" descr="https://avatanplus.com/files/resources/original/577c3e36d401f155bd53065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84766" y="3602327"/>
            <a:ext cx="1017784" cy="5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12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2518" y="332509"/>
            <a:ext cx="519545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«Где купит билет Буратино?»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74" y="3212740"/>
            <a:ext cx="2113803" cy="2912800"/>
          </a:xfrm>
          <a:prstGeom prst="rect">
            <a:avLst/>
          </a:prstGeom>
        </p:spPr>
      </p:pic>
      <p:pic>
        <p:nvPicPr>
          <p:cNvPr id="6" name="Picture 4" descr="https://krot.info/uploads/posts/2020-01/1579215311_61-1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79105" y="1080656"/>
            <a:ext cx="9753567" cy="56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delanounas.ru/i/c/2/r/f_c2RlbGFub3VuYXMucnUvdXBsb2Fkcy8zLzEvMzE2MTUzMTMzNTczNF9vcmlnLmpwZWc_X19pZD0xMDk0ODY=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79105" y="1080656"/>
            <a:ext cx="3069524" cy="203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varlamov.me/img/schukintrans/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04908" y="1205220"/>
            <a:ext cx="2774076" cy="18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kompromat1.news/foto/articles_foto/2014/12/27/387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3713" y="1098093"/>
            <a:ext cx="2837546" cy="21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rossaprimavera.ru/static/files/9a5f9c6bbb6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79105" y="3826183"/>
            <a:ext cx="3088431" cy="188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ru.moscovery.com/wp-content/uploads/2015/02/%D0%9A%D0%B0%D1%81%D1%81%D1%8B-%D0%9A%D1%83%D1%80%D1%81%D0%BA%D0%BE%D0%B3%D0%BE-%D0%B2%D0%BE%D0%BA%D0%B7%D0%B0%D0%BB%D0%B0_%D0%A4%D0%BE%D1%82%D0%BE-rzd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37663" y="3826183"/>
            <a:ext cx="2824140" cy="188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avatars.mds.yandex.net/get-altay/1608507/2a000001697fdff6e770a11a520acbe2dada/XXL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31930" y="3708724"/>
            <a:ext cx="2561111" cy="192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89909" y="3226253"/>
            <a:ext cx="944135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АВТОБУСНЫХ КАССАХ                    В  МЕТРО                     В ЖЕЛЕЗНОДОРОЖНЫХ  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89909" y="5994249"/>
            <a:ext cx="944135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 ПРИГОРОДНЫХ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КАССАХ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  АВИАКАССАХ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86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7d2/00030189-f1a53b4f/2/im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84683" y="2405346"/>
            <a:ext cx="6624260" cy="41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695" y="301336"/>
            <a:ext cx="11905307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Буратино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говорили сегодня о необходимых потребностях людей, а также о дополнительных расходах. А о том,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«Откуда берутся деньги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об истории появления денег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 том, как их можно сэкономить,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Мальвина расскажет тебе на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 уроке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 descr="https://pbs.twimg.com/media/DesD4XQWAAA1U79.jpg:lar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16347" y="2506689"/>
            <a:ext cx="1383114" cy="92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39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4770" y="1454728"/>
            <a:ext cx="3466448" cy="47767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42063" y="2109355"/>
            <a:ext cx="405245" cy="981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66850" algn="l"/>
              </a:tabLst>
            </a:pPr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5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7017" y="1454728"/>
            <a:ext cx="4260273" cy="39718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сегодня очень счастлив,</a:t>
            </a:r>
            <a:endParaRPr lang="ru-RU" sz="2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Папа дал мне кое-что </a:t>
            </a:r>
            <a:endParaRPr lang="ru-RU" sz="2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без них я в магазине</a:t>
            </a:r>
            <a:endParaRPr lang="ru-RU" sz="2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купил бы ничего!</a:t>
            </a:r>
            <a:endParaRPr lang="ru-RU" sz="2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б не смог попасть в театр, </a:t>
            </a:r>
            <a:endParaRPr lang="ru-RU" sz="2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проехал на такси, </a:t>
            </a:r>
            <a:endParaRPr lang="ru-RU" sz="2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порвётся вдруг одежда –</a:t>
            </a:r>
            <a:endParaRPr lang="ru-RU" sz="2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нечего носить!</a:t>
            </a:r>
            <a:endParaRPr lang="ru-RU" sz="2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0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vignette3.wikia.nocookie.net/disneyfanon/images/7/72/Geppetto_Clipart.jpg/revision/latest?cb=201404082314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9472" y="904009"/>
            <a:ext cx="3069471" cy="52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18903" y="2442416"/>
            <a:ext cx="2587719" cy="34236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8973" y="904009"/>
            <a:ext cx="342900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дал папа Карло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Буратино в сказке «О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Золотом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ключике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3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65865" y="1179655"/>
            <a:ext cx="7784918" cy="5678345"/>
          </a:xfrm>
          <a:prstGeom prst="rect">
            <a:avLst/>
          </a:prstGeom>
        </p:spPr>
      </p:pic>
      <p:pic>
        <p:nvPicPr>
          <p:cNvPr id="5" name="Picture 4" descr="https://static9.depositphotos.com/1075302/1107/i/950/depositphotos_11072027-stock-photo-illustration-of-a-money-tre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942" y="904008"/>
            <a:ext cx="3015453" cy="30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9545" y="4229101"/>
            <a:ext cx="2784764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Закопай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монеты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вырастет денежное дерево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-предложили они Буратино.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65865" y="155864"/>
            <a:ext cx="839798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«Обманем этого глупого мальчишку! И заберём его деньги! –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договорились Лиса Алиса и Кот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Базилио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495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08118" y="498764"/>
            <a:ext cx="764770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«Эх, пропали мои денежки!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найти мне сундук с золотыми монетами!»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подумал Буратино.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828" y="1570944"/>
            <a:ext cx="3391043" cy="4672823"/>
          </a:xfrm>
          <a:prstGeom prst="rect">
            <a:avLst/>
          </a:prstGeom>
        </p:spPr>
      </p:pic>
      <p:pic>
        <p:nvPicPr>
          <p:cNvPr id="5" name="Picture 4" descr="http://clipart-library.com/image_gallery/n1572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11805" y="1935692"/>
            <a:ext cx="2670463" cy="23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18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7d2/00030189-f1a53b4f/2/im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62471" y="2202616"/>
            <a:ext cx="6624260" cy="41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clipart-library.com/image_gallery/n1572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30586" y="2290228"/>
            <a:ext cx="1522572" cy="12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08634" y="841972"/>
            <a:ext cx="824770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Ответь,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Буратино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тебе столько денег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И что можно купить за деньги?»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спросила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Мальвина.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media.istockphoto.com/vectors/toys-on-shelves-cartoon-toy-on-baby-shopping-wooden-shelf-dinosaur-vector-id112861942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778" y="2667565"/>
            <a:ext cx="2380886" cy="19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i.pinimg.com/originals/eb/d6/2d/ebd62dea127cb34a85ea36a7a13c5f2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62622" y="500995"/>
            <a:ext cx="3440018" cy="275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s://avatars.mds.yandex.net/get-zen_doc/3481765/pub_5edb3b9b9abc2748d3bbbd71_5edb5b36cd79ba3f2f9023d6/scale_1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970012" y="5149148"/>
            <a:ext cx="743162" cy="11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s://img2.freepng.ru/20190530/lkj/kisspng-product-design-property-house-5cef8ae074d592.486068111559202528478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7441" y="356312"/>
            <a:ext cx="1997691" cy="19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avatars.mds.yandex.net/get-mpic/1642819/img_id3069683159651935509.jpeg/ori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42641" y="896581"/>
            <a:ext cx="2480896" cy="24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static.vecteezy.com/system/resources/previews/000/114/937/original/deck-chair-and-beach-landscape-vecto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4709" y="1091365"/>
            <a:ext cx="2543587" cy="18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s://test.bolshoi.ru/visit/buyingnew/2/ticket/0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3404" y="3517100"/>
            <a:ext cx="2487733" cy="103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s://im0-tub-ru.yandex.net/i?id=8fbd1ee8ca03f19a0c212e23b9efac0f-l&amp;n=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01" y="5091610"/>
            <a:ext cx="1846392" cy="135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pinimg.com/originals/de/09/56/de0956ff38af0c785613f3dfef4fa9d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3404" y="4732646"/>
            <a:ext cx="2467076" cy="197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87336" y="207818"/>
            <a:ext cx="573620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можно купить за деньги?»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3078" name="Picture 6" descr="https://devin55.files.wordpress.com/2012/02/line-drawing-car-copy1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8442" y="3382014"/>
            <a:ext cx="2282178" cy="130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tatic8.depositphotos.com/1457895/952/v/950/depositphotos_9529504-stock-illustration-kitchen-home-appliances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99062" y="3802620"/>
            <a:ext cx="3343442" cy="26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fsd.kopilkaurokov.ru/up/html/2019/11/05/k_5dc15ac0a7976/525742_1.jpe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7441" y="4880877"/>
            <a:ext cx="2566121" cy="18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069125" y="3565643"/>
            <a:ext cx="5629937" cy="468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6685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ПОТРЕБНОСТИ!!!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beziko6q.beget.tech/wp-content/uploads/2020/01/shutterstock_578944669-w1280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33562" y="989712"/>
            <a:ext cx="2639089" cy="19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90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7d2/00030189-f1a53b4f/2/im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69351" y="2223657"/>
            <a:ext cx="6624260" cy="41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52665" y="724277"/>
            <a:ext cx="768639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пословицу,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Буратино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«Что продается и покупается – товаром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называется».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http://clipart-library.com/image_gallery/n1572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0195" y="2206864"/>
            <a:ext cx="1522572" cy="12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07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http://i.mycdn.me/i?r=AzEPZsRbOZEKgBhR0XGMT1RkJ2xo4o7OOSfuozhjrqRo26aKTM5SRkZCeTgDn6uOyi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8013" y="176757"/>
            <a:ext cx="2296508" cy="17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oir.mobi/uploads/posts/2019-11/1575001324_snegopad-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550" y="1224769"/>
            <a:ext cx="2361118" cy="174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kamerata.org/wp-content/uploads/rainbow4frien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15323" y="1037948"/>
            <a:ext cx="2566028" cy="14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2.24open.ru/AXgvgrmBX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12006" y="352176"/>
            <a:ext cx="2219816" cy="169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8385" y="2149774"/>
            <a:ext cx="3391043" cy="4672823"/>
          </a:xfrm>
          <a:prstGeom prst="rect">
            <a:avLst/>
          </a:prstGeom>
        </p:spPr>
      </p:pic>
      <p:pic>
        <p:nvPicPr>
          <p:cNvPr id="8194" name="Picture 2" descr="https://alenushka6.ucoz.ru/graffiti/usevich16/fotolia_5924228_subscription_xx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22422" y="3536491"/>
            <a:ext cx="2349120" cy="18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52455" y="426027"/>
            <a:ext cx="450307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Подумай,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нельзя купить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6" name="Picture 4" descr="https://illustrators.ru/uploads/illustration/image/846970/main_%D0%BB%D0%B0%D1%81%D1%82%D0%BE%D1%87%D0%BA%D0%B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04536" y="2973963"/>
            <a:ext cx="2445083" cy="17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93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331</Words>
  <Application>Microsoft Office PowerPoint</Application>
  <PresentationFormat>Произвольный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ANATOLII TRUSHNIKOV</dc:creator>
  <cp:lastModifiedBy>BUK3</cp:lastModifiedBy>
  <cp:revision>68</cp:revision>
  <dcterms:created xsi:type="dcterms:W3CDTF">2020-10-13T16:59:41Z</dcterms:created>
  <dcterms:modified xsi:type="dcterms:W3CDTF">2021-03-23T07:46:07Z</dcterms:modified>
</cp:coreProperties>
</file>