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1CF7-27DA-4552-AFB7-A7D79572ED7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5851-AEE9-4D47-BA7D-760E73A75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52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1CF7-27DA-4552-AFB7-A7D79572ED7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5851-AEE9-4D47-BA7D-760E73A75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54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1CF7-27DA-4552-AFB7-A7D79572ED7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5851-AEE9-4D47-BA7D-760E73A75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38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1CF7-27DA-4552-AFB7-A7D79572ED7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5851-AEE9-4D47-BA7D-760E73A75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77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1CF7-27DA-4552-AFB7-A7D79572ED7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5851-AEE9-4D47-BA7D-760E73A75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737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1CF7-27DA-4552-AFB7-A7D79572ED7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5851-AEE9-4D47-BA7D-760E73A75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459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1CF7-27DA-4552-AFB7-A7D79572ED7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5851-AEE9-4D47-BA7D-760E73A75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143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1CF7-27DA-4552-AFB7-A7D79572ED7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5851-AEE9-4D47-BA7D-760E73A75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53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1CF7-27DA-4552-AFB7-A7D79572ED7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5851-AEE9-4D47-BA7D-760E73A75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26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1CF7-27DA-4552-AFB7-A7D79572ED7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5851-AEE9-4D47-BA7D-760E73A75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08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61CF7-27DA-4552-AFB7-A7D79572ED7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5851-AEE9-4D47-BA7D-760E73A75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698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1CF7-27DA-4552-AFB7-A7D79572ED73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5851-AEE9-4D47-BA7D-760E73A754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74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94271"/>
            <a:ext cx="7772400" cy="778476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общеобразовательное учреждение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Абатского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детский сад «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Сибирячок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корпус №1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6184" y="2508421"/>
            <a:ext cx="7673546" cy="4077729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«Логико-математические игры и упражнения в развитии математических способностей дошкольников»</a:t>
            </a:r>
            <a:endParaRPr lang="ru-RU" sz="9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 для воспитателей </a:t>
            </a:r>
          </a:p>
          <a:p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5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Голубцова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Н.Н., </a:t>
            </a:r>
          </a:p>
          <a:p>
            <a:pPr algn="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воспитатель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</a:p>
          <a:p>
            <a:endParaRPr lang="ru-RU" sz="7200" dirty="0"/>
          </a:p>
        </p:txBody>
      </p:sp>
      <p:pic>
        <p:nvPicPr>
          <p:cNvPr id="4" name="Picture 2" descr="https://lh6.googleusercontent.com/EclGoSYApRt8C7taw4nJbOscvCZxrHKte8p6vgzT5Tmeb2uV6jOrO_pG5Qs=w1200-h630-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927" y="3929450"/>
            <a:ext cx="4095379" cy="2150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19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3341" y="605482"/>
            <a:ext cx="3336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 – наука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Хороша и всем нужна,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нее прожить нам трудно, </a:t>
            </a:r>
            <a:endParaRPr lang="ru-RU" sz="1400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нее нам жизнь сложна.</a:t>
            </a:r>
            <a:endParaRPr lang="ru-RU" sz="14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3254" y="1682244"/>
            <a:ext cx="773532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Логико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математические игры 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разделить условно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3 группы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 smtClean="0"/>
              <a:t>     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задачи,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4" t="8132" r="14321"/>
          <a:stretch/>
        </p:blipFill>
        <p:spPr>
          <a:xfrm>
            <a:off x="864973" y="4572000"/>
            <a:ext cx="2810613" cy="194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2800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4595" y="568411"/>
            <a:ext cx="59312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развлечения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9389" y="3953596"/>
            <a:ext cx="4331395" cy="2436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95"/>
          <a:stretch/>
        </p:blipFill>
        <p:spPr>
          <a:xfrm>
            <a:off x="4048852" y="781774"/>
            <a:ext cx="5095148" cy="2152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752" y="1212150"/>
            <a:ext cx="4382783" cy="246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773" y="4383972"/>
            <a:ext cx="4182762" cy="235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160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75" r="24054"/>
          <a:stretch/>
        </p:blipFill>
        <p:spPr>
          <a:xfrm>
            <a:off x="2640169" y="2518753"/>
            <a:ext cx="3540994" cy="3892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5\Desktop\Новая папка (2)\Фото37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134" y="3229830"/>
            <a:ext cx="2604491" cy="3472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5\Desktop\Новая папка (2)\Фото38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27" y="240670"/>
            <a:ext cx="2609035" cy="3478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5\Desktop\Новая папка (2)\Фото38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58"/>
          <a:stretch/>
        </p:blipFill>
        <p:spPr bwMode="auto">
          <a:xfrm>
            <a:off x="5840395" y="0"/>
            <a:ext cx="3049202" cy="3616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5\Desktop\Новая папка (2)\Фото379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881"/>
          <a:stretch/>
        </p:blipFill>
        <p:spPr bwMode="auto">
          <a:xfrm>
            <a:off x="0" y="3527737"/>
            <a:ext cx="3081562" cy="3086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3498" y="143379"/>
            <a:ext cx="46238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6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7654" y="370703"/>
            <a:ext cx="53875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упражнения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9229" y="1533123"/>
            <a:ext cx="4807021" cy="270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42" t="3514" r="23244"/>
          <a:stretch/>
        </p:blipFill>
        <p:spPr>
          <a:xfrm>
            <a:off x="385193" y="1279531"/>
            <a:ext cx="3791543" cy="3239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81" r="20090"/>
          <a:stretch/>
        </p:blipFill>
        <p:spPr>
          <a:xfrm>
            <a:off x="2966812" y="3954161"/>
            <a:ext cx="3309228" cy="270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15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53</Words>
  <Application>Microsoft Office PowerPoint</Application>
  <PresentationFormat>Экран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автономное дошкольное общеобразовательное учреждение Абатского района детский сад «Сибирячок» корпус №1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общеобразовательное учреждение Абатского района детский сад «Сибирячок» корпус №1</dc:title>
  <dc:creator>Пользователь</dc:creator>
  <cp:lastModifiedBy>User</cp:lastModifiedBy>
  <cp:revision>12</cp:revision>
  <dcterms:created xsi:type="dcterms:W3CDTF">2021-02-07T17:35:39Z</dcterms:created>
  <dcterms:modified xsi:type="dcterms:W3CDTF">2021-02-11T17:26:31Z</dcterms:modified>
</cp:coreProperties>
</file>