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3" r:id="rId3"/>
    <p:sldId id="258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6F74-D38B-46A8-A4EA-EA2C52BCF3B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23F8-38D3-4D49-A765-EC9E2A0F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6F74-D38B-46A8-A4EA-EA2C52BCF3B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23F8-38D3-4D49-A765-EC9E2A0F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6F74-D38B-46A8-A4EA-EA2C52BCF3B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23F8-38D3-4D49-A765-EC9E2A0F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6F74-D38B-46A8-A4EA-EA2C52BCF3B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23F8-38D3-4D49-A765-EC9E2A0F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6F74-D38B-46A8-A4EA-EA2C52BCF3B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23F8-38D3-4D49-A765-EC9E2A0F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6F74-D38B-46A8-A4EA-EA2C52BCF3B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23F8-38D3-4D49-A765-EC9E2A0F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6F74-D38B-46A8-A4EA-EA2C52BCF3B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23F8-38D3-4D49-A765-EC9E2A0F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6F74-D38B-46A8-A4EA-EA2C52BCF3B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23F8-38D3-4D49-A765-EC9E2A0F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6F74-D38B-46A8-A4EA-EA2C52BCF3B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23F8-38D3-4D49-A765-EC9E2A0F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6F74-D38B-46A8-A4EA-EA2C52BCF3B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23F8-38D3-4D49-A765-EC9E2A0F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6F74-D38B-46A8-A4EA-EA2C52BCF3B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65423F8-38D3-4D49-A765-EC9E2A0FC7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5C6F74-D38B-46A8-A4EA-EA2C52BCF3B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5423F8-38D3-4D49-A765-EC9E2A0FC7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Дыхательная гимнастика для детей дошкольного возраста.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75CFBA9-0E45-4225-8282-C6E54BEEF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4329" y="468779"/>
            <a:ext cx="8256106" cy="58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744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9EE071-5F67-40D8-9D0D-3D8EC56E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1548" y="463826"/>
            <a:ext cx="12775096" cy="3564835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Обучив ребенка простым и веселым дыхательным упражнениям, вы сделаете неоценимый вклад в его здоровье и профилактику ОРВИ</a:t>
            </a:r>
            <a:r>
              <a:rPr lang="ru-RU" sz="48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dirty="0"/>
              <a:t> </a:t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1026" name="Picture 2" descr="C:\Теремок\фотографии\2020-2021\12433EBB-A4BD-4C40-809F-1624EE753EE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7510" y="2497009"/>
            <a:ext cx="5574591" cy="4170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37428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3F722-10D0-490D-B5FF-FEEDB74DA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3754"/>
            <a:ext cx="11992708" cy="10902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по проведению дыхательной гимнастики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36A5C8-ACD7-477D-91AF-33306D9FC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проведением дыхательной гимнастики необходимо помещение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проветрить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провести влажную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уборку.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Рекомендуется проводить дыхательную гимнастику через 30 - 60 минут после еды, либо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натощак.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выполнять в свободной одежде, не стесняющей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движения.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Следить за тем, что бы во время выполнения упражнений не напрягались мышцы рук, шеи,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груди.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переусердствуйте! Достаточно 3 – 5 повторений. Иначе может быть головокружение.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54307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076E4F-A852-40FC-A207-A33DCEF3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876" y="422031"/>
            <a:ext cx="8216856" cy="83233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для дыхательной гимнастики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F88C125-838C-41BE-B059-8D07496F4F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7323" y="1400269"/>
            <a:ext cx="6714265" cy="50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040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0142089-DF48-47CA-B045-40A2B652E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8556" y="565766"/>
            <a:ext cx="7898296" cy="57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927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62CDD5-5FA5-4958-8870-979AC182E0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9043" y="571500"/>
            <a:ext cx="844163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038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7406BE7-103D-4B74-AD71-A1027929AF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609" y="496957"/>
            <a:ext cx="7553739" cy="56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3871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DBAE286-4B33-44C4-BE47-FE216E1173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4087" y="571499"/>
            <a:ext cx="8123583" cy="588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380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57CAF02-B2B0-4985-AF9D-3981E776B4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2"/>
          <a:stretch/>
        </p:blipFill>
        <p:spPr>
          <a:xfrm>
            <a:off x="2173357" y="571500"/>
            <a:ext cx="792479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0553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</TotalTime>
  <Words>104</Words>
  <Application>Microsoft Office PowerPoint</Application>
  <PresentationFormat>Произвольный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Обучив ребенка простым и веселым дыхательным упражнениям, вы сделаете неоценимый вклад в его здоровье и профилактику ОРВИ   </vt:lpstr>
      <vt:lpstr>Рекомендации по проведению дыхательной гимнастики</vt:lpstr>
      <vt:lpstr>Упражнения для дыхательной гимнастики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Дыхательная гимнастика для детей дошкольного возраста</dc:title>
  <dc:creator>Nina</dc:creator>
  <cp:lastModifiedBy>user</cp:lastModifiedBy>
  <cp:revision>24</cp:revision>
  <dcterms:created xsi:type="dcterms:W3CDTF">2019-11-11T11:39:16Z</dcterms:created>
  <dcterms:modified xsi:type="dcterms:W3CDTF">2021-01-26T06:08:39Z</dcterms:modified>
</cp:coreProperties>
</file>