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7" r:id="rId5"/>
    <p:sldId id="26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B03D"/>
    <a:srgbClr val="9F9573"/>
    <a:srgbClr val="FF42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108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447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60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302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986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678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973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808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596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63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370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64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B344-7725-49E8-B2DE-81DEEEB4FF6A}" type="datetimeFigureOut">
              <a:rPr lang="en-US" smtClean="0"/>
              <a:t>11/29/2020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E00F-3AE0-46DE-ACFA-10988DA7A79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4724399"/>
            <a:ext cx="5767754" cy="713232"/>
          </a:xfrm>
        </p:spPr>
        <p:txBody>
          <a:bodyPr>
            <a:normAutofit lnSpcReduction="1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Провела: Сердюкова Анастасия Александровна</a:t>
            </a:r>
            <a:endParaRPr lang="en-US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2062" y="712040"/>
            <a:ext cx="668670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МАДОУ АР детский сад «</a:t>
            </a:r>
            <a:r>
              <a:rPr lang="ru-RU" sz="24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Сибирячок</a:t>
            </a:r>
            <a:r>
              <a:rPr lang="ru-RU" sz="2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» корпус №3</a:t>
            </a:r>
            <a:endParaRPr lang="ru-RU" sz="24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61846" y="5818998"/>
            <a:ext cx="702212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с. </a:t>
            </a:r>
            <a:r>
              <a:rPr lang="ru-RU" sz="3600" b="1" cap="none" spc="0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Абатское</a:t>
            </a:r>
            <a:r>
              <a:rPr lang="ru-RU" sz="36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, декабрь 2020 г.</a:t>
            </a:r>
            <a:endParaRPr lang="ru-RU" sz="36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2400835"/>
            <a:ext cx="91438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Мастер - класс</a:t>
            </a: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Использование квест – технологий </a:t>
            </a:r>
            <a:endParaRPr lang="ru-RU" sz="4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4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работе с дошкольниками»</a:t>
            </a:r>
            <a:endParaRPr lang="ru-RU" sz="4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152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971905"/>
            <a:ext cx="73503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Задачи:</a:t>
            </a:r>
            <a:endParaRPr lang="ru-RU" dirty="0">
              <a:solidFill>
                <a:srgbClr val="FFFF00"/>
              </a:solidFill>
              <a:latin typeface="Bookman Old Style" panose="02050604050505020204" pitchFamily="18" charset="0"/>
            </a:endParaRPr>
          </a:p>
          <a:p>
            <a:pPr algn="just"/>
            <a:r>
              <a:rPr lang="ru-RU" b="1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Образовательные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- вовлечение каждого ребенка в активный творческий процесс. Организация индивидуальной и групповой деятельности детей, выявление умений и способностей работать самостоятельно по теме.</a:t>
            </a:r>
          </a:p>
          <a:p>
            <a:pPr algn="just"/>
            <a:r>
              <a:rPr lang="ru-RU" b="1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Развивающие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- развитие интереса к предмету, творческих способностей; воображения дошкольников, поисковой активности, стремления к новизне; формирование навыков исследовательской деятельности, публичных выступлений, умений самостоятельной работы; расширение кругозора, эрудиции.</a:t>
            </a:r>
          </a:p>
          <a:p>
            <a:pPr algn="just"/>
            <a:r>
              <a:rPr lang="ru-RU" b="1" u="sng" dirty="0">
                <a:solidFill>
                  <a:srgbClr val="FFC000"/>
                </a:solidFill>
                <a:latin typeface="Bookman Old Style" panose="02050604050505020204" pitchFamily="18" charset="0"/>
              </a:rPr>
              <a:t>Воспитательные</a:t>
            </a:r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- воспитание толерантности, личной ответственности за выполнение работы.</a:t>
            </a:r>
          </a:p>
        </p:txBody>
      </p:sp>
    </p:spTree>
    <p:extLst>
      <p:ext uri="{BB962C8B-B14F-4D97-AF65-F5344CB8AC3E}">
        <p14:creationId xmlns:p14="http://schemas.microsoft.com/office/powerpoint/2010/main" val="181872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971905"/>
            <a:ext cx="735036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Принципы: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1. Доступность заданий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– не должны быть чересчур сложны для ребёнка.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2. Системность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– задания должны быть логически связаны друг с другом, а также с заданиями ранее пройденных квестов.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3. Эмоциональная окрашенность заданий.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Методические задачи должны быть спрятаны за игровыми формами и приёмами.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4. Разумность по времени.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Необходимо рассчитать время на выполнение заданий таким образом, чтобы ребёнок не устал и сохранил интерес.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5. Использование разных видов детской деятельности во время прохождения квеста.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6. Наличие видимого конечного результата и обратной связи.</a:t>
            </a:r>
            <a:endParaRPr lang="ru-RU" b="1" dirty="0">
              <a:solidFill>
                <a:srgbClr val="FFC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971905"/>
            <a:ext cx="7350369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Этапы </a:t>
            </a:r>
            <a:r>
              <a:rPr lang="ru-RU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игры: </a:t>
            </a:r>
          </a:p>
          <a:p>
            <a:pPr indent="457200" algn="just"/>
            <a:r>
              <a:rPr lang="ru-RU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В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процессе игры игроки последовательно движутся по этапам, решая различные задания (активные, логические, поисковые, творческие и пр.). Прохождение каждого этапа позволяет команде игроков перейти на следующий этап. Команда получает недостающую информацию, подсказку, снаряжение и т. п.</a:t>
            </a:r>
          </a:p>
          <a:p>
            <a:pPr indent="457200" algn="just"/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Игроков сопровождает инструктор </a:t>
            </a:r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«Инструктор команды - взрослый». 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Его задача – обеспечение безопасности, консультации по игровой логистике и особенностям задач, поддержка участников, помощь в решении организационных вопросов и, при необходимости, помощь в организации командного взаимодействия.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1999" y="971905"/>
            <a:ext cx="73503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Значение квест-игры: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1.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Является привлекательной для ребёнка, позволяет активизировать его внимание и развивать познавательный интерес в ходе выполнения заданий.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2.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Формирует у детей ощущение личной заинтересованности при выполнении задания.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3.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Обогащает детей сходными впечатлениями для совместного обсуждения.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4.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Формирует у детей унифицированную базу знаний и представлений, к которой можно обращаться во время работы в группе.</a:t>
            </a:r>
          </a:p>
          <a:p>
            <a:pPr algn="just"/>
            <a:r>
              <a:rPr lang="ru-RU" b="1" dirty="0">
                <a:solidFill>
                  <a:srgbClr val="FFC000"/>
                </a:solidFill>
                <a:latin typeface="Bookman Old Style" panose="02050604050505020204" pitchFamily="18" charset="0"/>
              </a:rPr>
              <a:t>5.</a:t>
            </a:r>
            <a:r>
              <a:rPr lang="ru-RU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Позволяет воспитателю выделять для ознакомления те объекты, которые он считает наиболее значимыми с точки зрения решения образовательных задач в группе.</a:t>
            </a:r>
            <a:endParaRPr lang="ru-RU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8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knigobox.ru/image/cache/catalog/samson/e5ca0f9aee6d6793d20b0312f0417102_x-650x6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615" y="879231"/>
            <a:ext cx="1518139" cy="151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c.pxhere.com/photos/cb/dc/frog_pond_water_amphibian_water_frog_nature_garden_garden_pond-743843.jpg!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165" y="879231"/>
            <a:ext cx="1934307" cy="14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s.shafastatic.net/3843864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073" y="879231"/>
            <a:ext cx="1450731" cy="1450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krasnodon.diamondelectric.ru/images/1924/1923466/chemodan_polar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435" y="3449638"/>
            <a:ext cx="1667729" cy="1667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s://umitoy.ru/upload/iblock/fcb/fcb1b44252270b43b9f0846740514da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6215" y="3449640"/>
            <a:ext cx="1685010" cy="16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s://shop-cdn1.vigbo.tech/shops/187826/products/20535461/images/2-55ea3105b62a74f1ff9a0de9fa49849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438" y="3449638"/>
            <a:ext cx="1667728" cy="1667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622" y="114942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 команда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35621" y="2717465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 команда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7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19489" y="331762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 команда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8442" y="2792661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 команда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58853" y="984738"/>
            <a:ext cx="215636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нопки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Л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ягушка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Ю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бка</a:t>
            </a:r>
            <a:endParaRPr lang="ru-RU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58853" y="3553488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Ч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емодан</a:t>
            </a:r>
            <a:endParaRPr lang="ru-RU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И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грушка</a:t>
            </a:r>
            <a:endParaRPr lang="ru-RU" sz="32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r>
              <a:rPr lang="ru-RU" sz="32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К</a:t>
            </a:r>
            <a:r>
              <a:rPr lang="ru-RU" sz="32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ирпич</a:t>
            </a:r>
            <a:endParaRPr lang="ru-RU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831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4874" y="1131223"/>
            <a:ext cx="41280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ШВАБРОШЕРСТИУС</a:t>
            </a: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0351" y="413824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1 команда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2886" y="2285773"/>
            <a:ext cx="19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FF00"/>
                </a:solidFill>
                <a:latin typeface="Bookman Old Style" panose="02050604050505020204" pitchFamily="18" charset="0"/>
              </a:rPr>
              <a:t>2 команда</a:t>
            </a:r>
            <a:endParaRPr lang="ru-RU" sz="2400" b="1" dirty="0">
              <a:solidFill>
                <a:srgbClr val="FFFF00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94621" y="3211324"/>
            <a:ext cx="30700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ПУЗОГЛАЗИУС</a:t>
            </a:r>
            <a:endParaRPr lang="ru-RU" sz="28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7170" name="Picture 2" descr="https://i.stack.imgur.com/osHBg.jpg?s=328&amp;g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160" y="1868234"/>
            <a:ext cx="1631479" cy="22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i.stack.imgur.com/osHBg.jpg?s=328&amp;g=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917" y="3965223"/>
            <a:ext cx="1631479" cy="220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677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</TotalTime>
  <Words>359</Words>
  <Application>Microsoft Office PowerPoint</Application>
  <PresentationFormat>Экран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Анастасия Сердюкова</cp:lastModifiedBy>
  <cp:revision>12</cp:revision>
  <dcterms:created xsi:type="dcterms:W3CDTF">2020-05-19T07:17:38Z</dcterms:created>
  <dcterms:modified xsi:type="dcterms:W3CDTF">2020-11-29T08:36:34Z</dcterms:modified>
</cp:coreProperties>
</file>