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61" r:id="rId6"/>
    <p:sldId id="263" r:id="rId7"/>
    <p:sldId id="264" r:id="rId8"/>
    <p:sldId id="265" r:id="rId9"/>
    <p:sldId id="267" r:id="rId10"/>
    <p:sldId id="266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38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02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36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85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84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62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52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5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69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28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18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85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3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6120680" cy="567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группа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раннего возраста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«Солнышко»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Воспитатели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Полупан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 Елена Андреевна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Козлова Лилия Петровна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Помощник воспитателя: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ea typeface="Calibri"/>
                <a:cs typeface="Times New Roman"/>
              </a:rPr>
              <a:t>Новожилова Валентина Викторовна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2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7\Desktop\Camera\20201013_073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6720747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868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7\Desktop\Camera\20201013_073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1547" y="863715"/>
            <a:ext cx="4824536" cy="3618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1" name="Picture 3" descr="C:\Users\7\Desktop\Camera\20201013_073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947" y="3068960"/>
            <a:ext cx="4806141" cy="3604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128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7\Desktop\Camera\20201013_073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3180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891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\Desktop\Camera\20201013_132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6408712" cy="4806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6279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\Desktop\Camera\20201013_132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720747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570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7\Desktop\Camera\20201013_073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26922"/>
            <a:ext cx="5177547" cy="3883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C:\Users\7\Desktop\Camera\20201013_073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281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198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1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7\Desktop\Camera\20201013_074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5554" y="1133744"/>
            <a:ext cx="5832651" cy="4374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2" descr="C:\Users\7\Desktop\Camera\20201013_074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23928" y="2832169"/>
            <a:ext cx="4903463" cy="3677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835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7\Desktop\Camera\20201013_074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484784"/>
            <a:ext cx="6624737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409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7\Desktop\Camera\20201013_074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72074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498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" y="-33211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7\Desktop\Camera\20201013_073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760264" cy="507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611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lnce-sun-ochki-zheltyy-ulyb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7\Desktop\Camera\20201013_073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6624737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06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20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user</cp:lastModifiedBy>
  <cp:revision>6</cp:revision>
  <dcterms:created xsi:type="dcterms:W3CDTF">2020-10-14T07:27:44Z</dcterms:created>
  <dcterms:modified xsi:type="dcterms:W3CDTF">2020-10-15T03:44:28Z</dcterms:modified>
</cp:coreProperties>
</file>