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42484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36815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мышка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нити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пенопластовой основы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ÐÐ¾Ð²Ð¾Ð³Ð¾Ð´Ð½Ð¸Ðµ Ð¿Ð¾Ð´ÐµÐ»ÐºÐ¸ 2020 Ð¼ÑÑÐºÐ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70485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ÐÐ°ÑÑÐ¸Ð½ÐºÐ¸ Ð¿Ð¾ Ð·Ð°Ð¿ÑÐ¾ÑÑ Ð½Ð¾Ð²Ð¾Ð³Ð¾Ð´Ð½ÑÑ ÑÐ°Ð¼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29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Ð½Ð¾Ð²Ð¾Ð³Ð¾Ð´Ð½ÑÑ ÑÐ°Ð¼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985" cy="6858000"/>
          </a:xfrm>
          <a:prstGeom prst="rect">
            <a:avLst/>
          </a:prstGeom>
          <a:noFill/>
        </p:spPr>
      </p:pic>
      <p:pic>
        <p:nvPicPr>
          <p:cNvPr id="4" name="Содержимое 3" descr="ÐºÑÑÑÐ° ÑÐ²Ð¾Ð¸Ð¼Ð¸ ÑÑÐºÐ°Ð¼Ð¸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8136903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ºÑÑÑÐ° ÑÐ²Ð¾Ð¸Ð¼Ð¸ ÑÑÐºÐ°Ð¼Ð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332656"/>
            <a:ext cx="812753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ÐÐ°ÑÑÐ¸Ð½ÐºÐ¸ Ð¿Ð¾ Ð·Ð°Ð¿ÑÐ¾ÑÑ Ð½Ð¾Ð²Ð¾Ð³Ð¾Ð´Ð½ÑÑ ÑÐ°Ð¼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29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¼ÑÑÐºÐ° ÑÐ²Ð¾Ð¸Ð¼Ð¸ ÑÑÐºÐ°Ð¼Ð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3690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ÐÐ°ÑÑÐ¸Ð½ÐºÐ¸ Ð¿Ð¾ Ð·Ð°Ð¿ÑÐ¾ÑÑ Ð½Ð¾Ð²Ð¾Ð³Ð¾Ð´Ð½ÑÑ ÑÐ°Ð¼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29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Ð¾Ð²Ð¾Ð³Ð¾Ð´Ð½Ð¸Ðµ Ð¿Ð¾Ð´ÐµÐ»ÐºÐ¸ 2020 Ð¼ÑÑÐºÐ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ÐÐ°ÑÑÐ¸Ð½ÐºÐ¸ Ð¿Ð¾ Ð·Ð°Ð¿ÑÐ¾ÑÑ Ð½Ð¾Ð²Ð¾Ð³Ð¾Ð´Ð½ÑÑ ÑÐ°Ð¼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29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Ð¾Ð²Ð¾Ð³Ð¾Ð´Ð½Ð¸Ðµ Ð¿Ð¾Ð´ÐµÐ»ÐºÐ¸ 2020 Ð¼ÑÑÐºÐ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99288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ÐÐ°ÑÑÐ¸Ð½ÐºÐ¸ Ð¿Ð¾ Ð·Ð°Ð¿ÑÐ¾ÑÑ Ð½Ð¾Ð²Ð¾Ð³Ð¾Ð´Ð½ÑÑ ÑÐ°Ð¼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29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Ð¾Ð²Ð¾Ð³Ð¾Ð´Ð½Ð¸Ðµ Ð¿Ð¾Ð´ÐµÐ»ÐºÐ¸ 2020 Ð¼ÑÑÐºÐ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332656"/>
            <a:ext cx="805552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ÐÐ°ÑÑÐ¸Ð½ÐºÐ¸ Ð¿Ð¾ Ð·Ð°Ð¿ÑÐ¾ÑÑ Ð½Ð¾Ð²Ð¾Ð³Ð¾Ð´Ð½ÑÑ ÑÐ°Ð¼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29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Ð¾Ð²Ð¾Ð³Ð¾Ð´Ð½Ð¸Ðµ Ð¿Ð¾Ð´ÐµÐ»ÐºÐ¸ 2020 Ð¼ÑÑÐºÐ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092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ÐÐ°ÑÑÐ¸Ð½ÐºÐ¸ Ð¿Ð¾ Ð·Ð°Ð¿ÑÐ¾ÑÑ Ð½Ð¾Ð²Ð¾Ð³Ð¾Ð´Ð½ÑÑ ÑÐ°Ð¼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29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коля</dc:creator>
  <cp:lastModifiedBy>коля</cp:lastModifiedBy>
  <cp:revision>2</cp:revision>
  <dcterms:created xsi:type="dcterms:W3CDTF">2019-12-22T16:38:46Z</dcterms:created>
  <dcterms:modified xsi:type="dcterms:W3CDTF">2019-12-22T16:54:45Z</dcterms:modified>
</cp:coreProperties>
</file>