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3" r:id="rId4"/>
    <p:sldId id="262" r:id="rId5"/>
    <p:sldId id="261" r:id="rId6"/>
    <p:sldId id="260" r:id="rId7"/>
    <p:sldId id="265" r:id="rId8"/>
    <p:sldId id="266" r:id="rId9"/>
    <p:sldId id="264" r:id="rId10"/>
    <p:sldId id="269" r:id="rId11"/>
    <p:sldId id="270" r:id="rId12"/>
    <p:sldId id="268" r:id="rId13"/>
    <p:sldId id="267" r:id="rId14"/>
    <p:sldId id="272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зеркальное отражение\light-blue-wallpaper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99"/>
            <a:ext cx="9144000" cy="68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автономное дошкольное образовательное учреждение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Абатского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района детский сад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Сибирячок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 , корпус № 1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C00000"/>
                </a:solidFill>
              </a:rPr>
              <a:t> 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«Игры и упражнения для профилактики и коррекции зеркального написания цифр и печатных букв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Составила учитель-логопед 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М.П.Сайдуганова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02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зеркальное отражение\light-blue-wallpaper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99"/>
            <a:ext cx="9144000" cy="68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C00000"/>
                </a:solidFill>
              </a:rPr>
              <a:t> 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04665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Обведении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обеими руками рисунка, нарисованного штриховой линией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Объект 5" descr="https://mama-pomogi.ru/images/OldImages/2017/zercalnoe-risovanie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616623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34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зеркальное отражение\light-blue-wallpaper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99"/>
            <a:ext cx="9144000" cy="68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C00000"/>
                </a:solidFill>
              </a:rPr>
              <a:t> 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8640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опорой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 часть рисунка (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дорисовывание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6" name="Объект 5" descr="Дорисуй гриб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832648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320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зеркальное отражение\light-blue-wallpaper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99"/>
            <a:ext cx="9144000" cy="68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C00000"/>
                </a:solidFill>
              </a:rPr>
              <a:t> 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орисовываем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(чего не хватает)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://www.rightbrains.ru/images/risunok_3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4680520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47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зеркальное отражение\light-blue-wallpaper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99"/>
            <a:ext cx="9144000" cy="68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C00000"/>
                </a:solidFill>
              </a:rPr>
              <a:t> 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8640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Выявление «зеркальности  зрительного восприятия»</a:t>
            </a:r>
          </a:p>
        </p:txBody>
      </p:sp>
      <p:pic>
        <p:nvPicPr>
          <p:cNvPr id="6" name="Объект 5" descr="http://sckazcka13.ru/images/zpb1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743960"/>
            <a:ext cx="7848872" cy="41333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428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зеркальное отражение\light-blue-wallpaper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99"/>
            <a:ext cx="9144000" cy="68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C00000"/>
                </a:solidFill>
              </a:rPr>
              <a:t> 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68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зеркальное отражение\light-blue-wallpaper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99"/>
            <a:ext cx="9144000" cy="68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C00000"/>
                </a:solidFill>
              </a:rPr>
              <a:t> 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99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зеркальное отражение\light-blue-wallpaper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99"/>
            <a:ext cx="9144000" cy="68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C00000"/>
                </a:solidFill>
              </a:rPr>
              <a:t> 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Б, В, Г, Е, И, К, Р, С, Ц, Щ, Ы, Ь, Ъ, Ю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– 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«смотрят»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 в правую сторону; </a:t>
            </a:r>
          </a:p>
          <a:p>
            <a:r>
              <a:rPr lang="ru-RU" sz="4400" dirty="0">
                <a:solidFill>
                  <a:srgbClr val="FF0000"/>
                </a:solidFill>
              </a:rPr>
              <a:t>3, Л, У, Ч, Э, Я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– в левую.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6672"/>
            <a:ext cx="806489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Зеркальное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письмо букв и цифр - один из видов оптической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дисграфии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(нарушение письма, обусловленное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несформированностью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зрительно-пространственных функций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29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зеркальное отражение\light-blue-wallpaper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99"/>
            <a:ext cx="9144000" cy="68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C00000"/>
                </a:solidFill>
              </a:rPr>
              <a:t> 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2068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недостаточная зрелость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межполушарного взаимодействия,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недостаточная специализация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каждого полушария</a:t>
            </a:r>
          </a:p>
        </p:txBody>
      </p:sp>
      <p:pic>
        <p:nvPicPr>
          <p:cNvPr id="6" name="Объект 5" descr="У ребенка с дисграфией связь между полушариями головного мозга сформирована в недостаточной степени"/>
          <p:cNvPicPr>
            <a:picLocks noGrp="1"/>
          </p:cNvPicPr>
          <p:nvPr>
            <p:ph idx="1"/>
          </p:nvPr>
        </p:nvPicPr>
        <p:blipFill>
          <a:blip r:embed="rId3">
            <a:clrChange>
              <a:clrFrom>
                <a:srgbClr val="F0EFED"/>
              </a:clrFrom>
              <a:clrTo>
                <a:srgbClr val="F0EF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704856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21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зеркальное отражение\light-blue-wallpaper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99"/>
            <a:ext cx="9144000" cy="68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C00000"/>
                </a:solidFill>
              </a:rPr>
              <a:t> 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04664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Цель: освоение понятий «верх», «низ», «право», «лево», «центр». Совершенствование зрительного анализатора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  Игра «Виртуальный паук»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 descr="http://sckazcka13.ru/images/zpb2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2304256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ckazcka13.ru/images/zpb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578" y="3619474"/>
            <a:ext cx="2384470" cy="23298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508104" y="1772816"/>
            <a:ext cx="34563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– центральный квадрат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– правый центральный квадрат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– левый центральный квадрат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– верхний центральный квадрат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– нижний центральный квадрат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– правый верхний квадрат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 – правый нижний квадрат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– левый верхний квадрат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– левый нижний квадрат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1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зеркальное отражение\light-blue-wallpaper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99"/>
            <a:ext cx="9144000" cy="68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C00000"/>
                </a:solidFill>
              </a:rPr>
              <a:t> 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404664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Развитие зрительной памяти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 descr="http://www.rightbrains.ru/images/memory_1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556792"/>
            <a:ext cx="5184576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2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зеркальное отражение\light-blue-wallpaper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99"/>
            <a:ext cx="9144000" cy="68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C00000"/>
                </a:solidFill>
              </a:rPr>
              <a:t> 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«Что появилось в ряду?»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rightbrains.ru/images/memory_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817128" cy="4665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rightbrains.ru/images/memory_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184" y="1484784"/>
            <a:ext cx="5760640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546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зеркальное отражение\light-blue-wallpaper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0" y="-1457"/>
            <a:ext cx="9166060" cy="68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C00000"/>
                </a:solidFill>
              </a:rPr>
              <a:t> 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88641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Упражнения на развитие межполушарного взаимодействия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700809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Фонарики»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развитие межполушарного взаимодействия (мозолистого тела), произвольности и самоконтроля.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Положить руки на стол. Одна рука сжата в кулак, другая лежит на плоскости стола (ладошка). Одновременно и разнонаправленно менять положение рук.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Колечко»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</a:blip>
          <a:srcRect l="36262" t="29002" r="39804" b="31274"/>
          <a:stretch/>
        </p:blipFill>
        <p:spPr bwMode="auto">
          <a:xfrm>
            <a:off x="5796136" y="3645024"/>
            <a:ext cx="2952328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927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зеркальное отражение\light-blue-wallpaper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99"/>
            <a:ext cx="9144000" cy="68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C00000"/>
                </a:solidFill>
              </a:rPr>
              <a:t> 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04664"/>
            <a:ext cx="56148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«Кулак –ребро-ладонь»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l="39632" t="28762" r="42775" b="56382"/>
          <a:stretch/>
        </p:blipFill>
        <p:spPr bwMode="auto">
          <a:xfrm>
            <a:off x="4572000" y="404664"/>
            <a:ext cx="4032448" cy="2088232"/>
          </a:xfrm>
          <a:prstGeom prst="rect">
            <a:avLst/>
          </a:prstGeom>
          <a:ln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 l="22777" t="35212" r="56442" b="40534"/>
          <a:stretch/>
        </p:blipFill>
        <p:spPr bwMode="auto">
          <a:xfrm>
            <a:off x="4139953" y="3068960"/>
            <a:ext cx="3831434" cy="2376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1" y="2708920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«Ухо – нос»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7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зеркальное отражение\light-blue-wallpaper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99"/>
            <a:ext cx="9144000" cy="684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C00000"/>
                </a:solidFill>
              </a:rPr>
              <a:t> 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8640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Двойной 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дудлинг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– зеркальное рисование обеими руками.</a:t>
            </a:r>
          </a:p>
        </p:txBody>
      </p:sp>
      <p:pic>
        <p:nvPicPr>
          <p:cNvPr id="6" name="Объект 5" descr="Рисунок для обводки двумя руками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688632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178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Муниципальное автономное дошкольное образовательное учреждение Абатского района детский сад «Сибирячок» , корпус № 1   </vt:lpstr>
      <vt:lpstr>      </vt:lpstr>
      <vt:lpstr>      </vt:lpstr>
      <vt:lpstr>      </vt:lpstr>
      <vt:lpstr>      </vt:lpstr>
      <vt:lpstr>     «Что появилось в ряду?» </vt:lpstr>
      <vt:lpstr>      </vt:lpstr>
      <vt:lpstr>      </vt:lpstr>
      <vt:lpstr>      </vt:lpstr>
      <vt:lpstr>      </vt:lpstr>
      <vt:lpstr>      </vt:lpstr>
      <vt:lpstr>      Дорисовываем (чего не хватает)  </vt:lpstr>
      <vt:lpstr>      </vt:lpstr>
      <vt:lpstr>      </vt:lpstr>
      <vt:lpstr>    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Муниципальное автономное дошкольное образовательное учреждение Абатского района детский сад «Сибирячок»    </dc:title>
  <dc:creator>1</dc:creator>
  <cp:lastModifiedBy>1</cp:lastModifiedBy>
  <cp:revision>8</cp:revision>
  <dcterms:created xsi:type="dcterms:W3CDTF">2018-12-16T20:37:05Z</dcterms:created>
  <dcterms:modified xsi:type="dcterms:W3CDTF">2018-12-18T04:09:03Z</dcterms:modified>
</cp:coreProperties>
</file>