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9600" y="2209800"/>
            <a:ext cx="7848600" cy="33528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Соня, Шура, Миша, Костя, Толя, Маша, Кристина, Наташа, </a:t>
            </a:r>
            <a:r>
              <a:rPr lang="ru-RU" sz="3600" dirty="0" err="1" smtClean="0">
                <a:solidFill>
                  <a:schemeClr val="tx1"/>
                </a:solidFill>
              </a:rPr>
              <a:t>Януш</a:t>
            </a:r>
            <a:r>
              <a:rPr lang="ru-RU" sz="3600" dirty="0" smtClean="0">
                <a:solidFill>
                  <a:schemeClr val="tx1"/>
                </a:solidFill>
              </a:rPr>
              <a:t>, Вера, Алеша, Даша,  Дима, Денис, Вася, Паша, Ваня, Глеб, Гоша, Слава, Саша, Зина, Сеня, Света, Алик, Гриша, Клава, </a:t>
            </a:r>
            <a:r>
              <a:rPr lang="ru-RU" sz="3600" dirty="0" err="1" smtClean="0">
                <a:solidFill>
                  <a:schemeClr val="tx1"/>
                </a:solidFill>
              </a:rPr>
              <a:t>Глаша</a:t>
            </a:r>
            <a:r>
              <a:rPr lang="ru-RU" sz="3600" dirty="0" smtClean="0">
                <a:solidFill>
                  <a:schemeClr val="tx1"/>
                </a:solidFill>
              </a:rPr>
              <a:t>.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381001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1. Развитие фонематического слуха у детей</a:t>
            </a:r>
            <a:b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002060"/>
                </a:solidFill>
              </a:rPr>
              <a:t>Повторить имена со звуком Ш</a:t>
            </a:r>
            <a:endParaRPr lang="ru-RU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017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latin typeface="Monotype Corsiva" pitchFamily="66" charset="0"/>
              </a:rPr>
              <a:t>2  Работа в тетрадях</a:t>
            </a:r>
            <a:r>
              <a:rPr lang="ru-RU" sz="3200" dirty="0" smtClean="0">
                <a:latin typeface="Monotype Corsiva" pitchFamily="66" charset="0"/>
              </a:rPr>
              <a:t/>
            </a:r>
            <a:br>
              <a:rPr lang="ru-RU" sz="3200" dirty="0" smtClean="0">
                <a:latin typeface="Monotype Corsiva" pitchFamily="66" charset="0"/>
              </a:rPr>
            </a:br>
            <a:r>
              <a:rPr lang="ru-RU" sz="3200" dirty="0" smtClean="0">
                <a:solidFill>
                  <a:srgbClr val="002060"/>
                </a:solidFill>
              </a:rPr>
              <a:t>Раскрасить картинки в названиях которых есть звук Ш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http://cs11283.userapi.com/u366019/-6/x_18a5c403.jp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0"/>
            <a:ext cx="1880778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7-tub-ru.yandex.net/i?id=142989390-38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1676400"/>
            <a:ext cx="1981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4-tub-ru.yandex.net/i?id=274810231-46-7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0" y="2743200"/>
            <a:ext cx="213169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4-tub-ru.yandex.net/i?id=310853485-25-72&amp;n=21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52600" y="4267200"/>
            <a:ext cx="2133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1-tub-ru.yandex.net/i?id=60102629-10-72&amp;n=21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00800" y="1981200"/>
            <a:ext cx="2306955" cy="142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7-tub-ru.yandex.net/i?id=138859617-51-72&amp;n=21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19600" y="5029200"/>
            <a:ext cx="165354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4-tub-ru.yandex.net/i?id=38754237-68-72&amp;n=21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477000" y="4495800"/>
            <a:ext cx="2286000" cy="1577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Произнести названия картинок со словом много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Много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cs11283.userapi.com/u366019/-6/x_18a5c40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447800"/>
            <a:ext cx="1498228" cy="2541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7-tub-ru.yandex.net/i?id=33662305-48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600200"/>
            <a:ext cx="2667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0-tub-ru.yandex.net/i?id=61985329-67-7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76400" y="3810000"/>
            <a:ext cx="3505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4-tub-ru.yandex.net/i?id=38754237-68-72&amp;n=21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0" y="4114800"/>
            <a:ext cx="2438400" cy="188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Дополнительные задания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Игра «Эхо»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Эхо прокричит конец слова, а вы догадайтесь и проговорите слова целиком</a:t>
            </a:r>
          </a:p>
          <a:p>
            <a:endParaRPr lang="ru-RU" dirty="0" smtClean="0"/>
          </a:p>
          <a:p>
            <a:r>
              <a:rPr lang="ru-RU" dirty="0" err="1" smtClean="0"/>
              <a:t>Шадь</a:t>
            </a:r>
            <a:r>
              <a:rPr lang="ru-RU" dirty="0" smtClean="0"/>
              <a:t> - </a:t>
            </a:r>
            <a:r>
              <a:rPr lang="ru-RU" dirty="0" err="1" smtClean="0"/>
              <a:t>шадь</a:t>
            </a:r>
            <a:r>
              <a:rPr lang="ru-RU" dirty="0" smtClean="0"/>
              <a:t> – </a:t>
            </a:r>
            <a:r>
              <a:rPr lang="ru-RU" dirty="0" err="1" smtClean="0"/>
              <a:t>шадь</a:t>
            </a:r>
            <a:r>
              <a:rPr lang="ru-RU" dirty="0" smtClean="0"/>
              <a:t> – лошадь;</a:t>
            </a:r>
          </a:p>
          <a:p>
            <a:r>
              <a:rPr lang="ru-RU" dirty="0" err="1" smtClean="0"/>
              <a:t>Шка</a:t>
            </a:r>
            <a:r>
              <a:rPr lang="ru-RU" dirty="0" smtClean="0"/>
              <a:t> – </a:t>
            </a:r>
            <a:r>
              <a:rPr lang="ru-RU" dirty="0" err="1" smtClean="0"/>
              <a:t>шка</a:t>
            </a:r>
            <a:r>
              <a:rPr lang="ru-RU" dirty="0" smtClean="0"/>
              <a:t> – </a:t>
            </a:r>
            <a:r>
              <a:rPr lang="ru-RU" dirty="0" err="1" smtClean="0"/>
              <a:t>шка</a:t>
            </a:r>
            <a:r>
              <a:rPr lang="ru-RU" dirty="0" smtClean="0"/>
              <a:t> – мишка;</a:t>
            </a:r>
          </a:p>
          <a:p>
            <a:r>
              <a:rPr lang="ru-RU" dirty="0" smtClean="0"/>
              <a:t>Ар – </a:t>
            </a:r>
            <a:r>
              <a:rPr lang="ru-RU" dirty="0" err="1" smtClean="0"/>
              <a:t>ар</a:t>
            </a:r>
            <a:r>
              <a:rPr lang="ru-RU" dirty="0" smtClean="0"/>
              <a:t> – </a:t>
            </a:r>
            <a:r>
              <a:rPr lang="ru-RU" dirty="0" err="1" smtClean="0"/>
              <a:t>ар</a:t>
            </a:r>
            <a:r>
              <a:rPr lang="ru-RU" dirty="0" smtClean="0"/>
              <a:t> – шар;</a:t>
            </a:r>
          </a:p>
          <a:p>
            <a:r>
              <a:rPr lang="ru-RU" dirty="0" err="1" smtClean="0"/>
              <a:t>Дыш</a:t>
            </a:r>
            <a:r>
              <a:rPr lang="ru-RU" dirty="0" smtClean="0"/>
              <a:t> – </a:t>
            </a:r>
            <a:r>
              <a:rPr lang="ru-RU" dirty="0" err="1" smtClean="0"/>
              <a:t>дыш</a:t>
            </a:r>
            <a:r>
              <a:rPr lang="ru-RU" dirty="0" smtClean="0"/>
              <a:t> – </a:t>
            </a:r>
            <a:r>
              <a:rPr lang="ru-RU" dirty="0" err="1" smtClean="0"/>
              <a:t>дыш</a:t>
            </a:r>
            <a:r>
              <a:rPr lang="ru-RU" dirty="0" smtClean="0"/>
              <a:t> – ландыш.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0070C0"/>
                </a:solidFill>
              </a:rPr>
              <a:t>Придумай  предложения с этими словами 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7065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Monotype Corsiva" pitchFamily="66" charset="0"/>
              </a:rPr>
              <a:t>Подобрать подходящее слово к словам – признакам</a:t>
            </a:r>
            <a:br>
              <a:rPr lang="ru-RU" dirty="0" smtClean="0">
                <a:solidFill>
                  <a:srgbClr val="0070C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0070C0"/>
                </a:solidFill>
                <a:latin typeface="Monotype Corsiva" pitchFamily="66" charset="0"/>
              </a:rPr>
              <a:t>Проговорить словосочетание целиком</a:t>
            </a:r>
            <a:endParaRPr lang="ru-RU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057400"/>
            <a:ext cx="7772400" cy="3962400"/>
          </a:xfrm>
        </p:spPr>
        <p:txBody>
          <a:bodyPr/>
          <a:lstStyle/>
          <a:p>
            <a:r>
              <a:rPr lang="ru-RU" dirty="0" smtClean="0"/>
              <a:t>Воздушный  ……</a:t>
            </a:r>
          </a:p>
          <a:p>
            <a:endParaRPr lang="ru-RU" dirty="0" smtClean="0"/>
          </a:p>
          <a:p>
            <a:r>
              <a:rPr lang="ru-RU" dirty="0" smtClean="0"/>
              <a:t>Ездовая ……</a:t>
            </a:r>
          </a:p>
          <a:p>
            <a:endParaRPr lang="ru-RU" dirty="0" smtClean="0"/>
          </a:p>
          <a:p>
            <a:r>
              <a:rPr lang="ru-RU" dirty="0" smtClean="0"/>
              <a:t>Душистый…..</a:t>
            </a:r>
          </a:p>
          <a:p>
            <a:endParaRPr lang="ru-RU" dirty="0" smtClean="0"/>
          </a:p>
          <a:p>
            <a:r>
              <a:rPr lang="ru-RU" dirty="0" smtClean="0"/>
              <a:t>Плюшевый …..</a:t>
            </a:r>
            <a:endParaRPr lang="ru-RU" dirty="0"/>
          </a:p>
        </p:txBody>
      </p:sp>
      <p:pic>
        <p:nvPicPr>
          <p:cNvPr id="4" name="Рисунок 3" descr="http://im4-tub-ru.yandex.net/i?id=227741477-00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1828800"/>
            <a:ext cx="1424940" cy="142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4-tub-ru.yandex.net/i?id=310853485-25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2667000"/>
            <a:ext cx="1903095" cy="142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4-tub-ru.yandex.net/i?id=38754237-68-7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81400" y="3505200"/>
            <a:ext cx="1903095" cy="142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7-tub-ru.yandex.net/i?id=138859617-51-72&amp;n=21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38800" y="4648200"/>
            <a:ext cx="1600200" cy="1577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Выучить чистоговорку. Назвать все слова со звуком Ш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Мишка плюше</a:t>
            </a:r>
            <a:r>
              <a:rPr lang="ru-RU" sz="2800" dirty="0" smtClean="0"/>
              <a:t>вый уснул</a:t>
            </a:r>
          </a:p>
          <a:p>
            <a:r>
              <a:rPr lang="ru-RU" sz="2800" dirty="0" smtClean="0"/>
              <a:t>На шелковой подушке.</a:t>
            </a:r>
          </a:p>
          <a:p>
            <a:r>
              <a:rPr lang="ru-RU" sz="2800" dirty="0" smtClean="0"/>
              <a:t>Не шевелятся во сне </a:t>
            </a:r>
          </a:p>
          <a:p>
            <a:r>
              <a:rPr lang="ru-RU" sz="2800" dirty="0" smtClean="0"/>
              <a:t>Плюшевые </a:t>
            </a:r>
            <a:r>
              <a:rPr lang="ru-RU" sz="2800" dirty="0" smtClean="0"/>
              <a:t>ушки</a:t>
            </a:r>
            <a:endParaRPr lang="ru-RU" sz="3200" dirty="0"/>
          </a:p>
        </p:txBody>
      </p:sp>
      <p:pic>
        <p:nvPicPr>
          <p:cNvPr id="4" name="Рисунок 3" descr="http://im7-tub-ru.yandex.net/i?id=138859617-51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971800"/>
            <a:ext cx="3886200" cy="3329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33</TotalTime>
  <Words>162</Words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Справедливость</vt:lpstr>
      <vt:lpstr>1. Развитие фонематического слуха у детей Повторить имена со звуком Ш</vt:lpstr>
      <vt:lpstr>2  Работа в тетрадях Раскрасить картинки в названиях которых есть звук Ш</vt:lpstr>
      <vt:lpstr>Произнести названия картинок со словом много</vt:lpstr>
      <vt:lpstr>Дополнительные задания Игра «Эхо»</vt:lpstr>
      <vt:lpstr>Подобрать подходящее слово к словам – признакам Проговорить словосочетание целиком</vt:lpstr>
      <vt:lpstr>Выучить чистоговорку. Назвать все слова со звуком Ш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Развитие фонематического слуха у детей Повторить имена со звуком Ш</dc:title>
  <cp:lastModifiedBy>Admin</cp:lastModifiedBy>
  <cp:revision>5</cp:revision>
  <dcterms:modified xsi:type="dcterms:W3CDTF">2013-12-01T16:53:29Z</dcterms:modified>
</cp:coreProperties>
</file>