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5" r:id="rId14"/>
    <p:sldId id="288" r:id="rId15"/>
    <p:sldId id="29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6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2.infourok.ru/uploads/ex/0dc1/00024428-3f82b475/hello_html_m7ea109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автономное дошкольное образовательное учреждение </a:t>
            </a:r>
            <a:r>
              <a:rPr lang="ru-RU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Абатского</a:t>
            </a: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детский сад «</a:t>
            </a:r>
            <a:r>
              <a:rPr lang="ru-RU" sz="2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Сибирячок</a:t>
            </a:r>
            <a:r>
              <a:rPr lang="ru-RU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4000" b="1" dirty="0">
                <a:solidFill>
                  <a:srgbClr val="002060"/>
                </a:solidFill>
              </a:rPr>
              <a:t/>
            </a:r>
            <a:br>
              <a:rPr lang="ru-RU" sz="4000" b="1" dirty="0">
                <a:solidFill>
                  <a:srgbClr val="002060"/>
                </a:solidFill>
              </a:rPr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Использование компьютерных интерактивных игр в коррекционно – развивающей  работе с детьми, имеющими  речевыми нарушения»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 </a:t>
            </a: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учитель – логопед МАДОУ АР д/с «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Сибирячок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к № 1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Сайдуганова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М.П</a:t>
            </a:r>
            <a:endParaRPr lang="ru-RU" sz="1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714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2.infourok.ru/uploads/ex/0dc1/00024428-3f82b475/hello_html_m7ea109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«Азбука»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Компания </a:t>
            </a:r>
            <a:r>
              <a:rPr lang="ru-RU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Whisper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Arts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pic>
        <p:nvPicPr>
          <p:cNvPr id="5" name="Объект 4" descr="http://journal.downsideup.wiki/files/article/cea5aaab260f415da061f4a210c3c96ddbda3beb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760" y="3789040"/>
            <a:ext cx="2376264" cy="194751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1305342"/>
            <a:ext cx="88924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Программа предназначена для обучения русскому алфавиту детей от трех лет и старше. Хорошее приложение, в котором нет ничего лишнего. Чистое озвучивание букв. Родителям только необходимо в настройках отменить функцию «произносить букву», так как не стоит путать детей двойным произношением. Пусть пока ребенок осваивает буквы так, как они произносятся в словах, например, «с», а не «эс». </a:t>
            </a:r>
          </a:p>
          <a:p>
            <a:r>
              <a:rPr lang="ru-RU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Игры: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Найди пару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Угадай букву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Угадай картинку</a:t>
            </a:r>
          </a:p>
        </p:txBody>
      </p:sp>
    </p:spTree>
    <p:extLst>
      <p:ext uri="{BB962C8B-B14F-4D97-AF65-F5344CB8AC3E}">
        <p14:creationId xmlns:p14="http://schemas.microsoft.com/office/powerpoint/2010/main" val="1926724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2.infourok.ru/uploads/ex/0dc1/00024428-3f82b475/hello_html_m7ea109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Цвета и фигуры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первом этапе учим цвета</a:t>
            </a:r>
            <a:r>
              <a:rPr lang="en-US" dirty="0" smtClean="0"/>
              <a:t>?</a:t>
            </a:r>
            <a:r>
              <a:rPr lang="ru-RU" dirty="0" smtClean="0"/>
              <a:t> фигуры – Обучение.</a:t>
            </a:r>
          </a:p>
          <a:p>
            <a:r>
              <a:rPr lang="ru-RU" dirty="0" smtClean="0"/>
              <a:t>Затем идет закрепление.</a:t>
            </a:r>
          </a:p>
          <a:p>
            <a:r>
              <a:rPr lang="ru-RU" dirty="0" smtClean="0"/>
              <a:t>Разные уровни сложности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116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2.infourok.ru/uploads/ex/0dc1/00024428-3f82b475/hello_html_m7ea109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91680" y="404664"/>
            <a:ext cx="4752528" cy="2736304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4"/>
          <a:stretch>
            <a:fillRect/>
          </a:stretch>
        </p:blipFill>
        <p:spPr>
          <a:xfrm>
            <a:off x="2771800" y="3429000"/>
            <a:ext cx="5112568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39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2.infourok.ru/uploads/ex/0dc1/00024428-3f82b475/hello_html_m7ea109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Комплексная логопедическая программа, предназначенная для коррекции ОНР у детей старшего дошкольного и младшего школьного возраста. Программа состоит из блоков: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Фонематика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Просодика Лексика Звукопроизношение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260648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«Игры для Тигры»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971601" y="2427557"/>
            <a:ext cx="1872208" cy="200288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31840" y="2551837"/>
            <a:ext cx="56886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Игры для Тигры содержат: 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Упражнение на дыхание (выработку длительной и сильной воздушной струи).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Задания на модуляции голоса (управление громкость и высотой)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7" name="Объект 4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4077072"/>
            <a:ext cx="3384376" cy="217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3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ds02.infourok.ru/uploads/ex/0dc1/00024428-3f82b475/hello_html_m7ea109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Уроки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 ритмичное повторение заданного звука (слога, слова)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052737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Упражнение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 звуковой анализ и синтез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3068960"/>
            <a:ext cx="8280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Лексические упражнения 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Всего более 50 упражнений. 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Эта игра показана при коррекции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дислалии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дизартрии,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ринолалии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заикании.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1219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ds02.infourok.ru/uploads/ex/0dc1/00024428-3f82b475/hello_html_m7ea109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49294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41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2.infourok.ru/uploads/ex/0dc1/00024428-3f82b475/hello_html_m7ea109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Информационно-коммуникационные технологии — это педагогические технологии, использующие специальные способы, программные и мультимедийные средства (кино-, аудио-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видеосредства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компьютеры, телекоммуникационные сети) для работы с информацией.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3605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2.infourok.ru/uploads/ex/0dc1/00024428-3f82b475/hello_html_m7ea109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80% информации человек получает через органы зрения, 15% информации с помощью слуха, оставшиеся 5% через осязание, обоняние и вкус.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3573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2.infourok.ru/uploads/ex/0dc1/00024428-3f82b475/hello_html_m7ea109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435280" cy="5976664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Внедрение информационных технологий позволяет перейти от объяснительно-иллюстративного способа обучения 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деятельностному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Теперь в образовательном процессе ребёнок – это активный субъект.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Компьютер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 заменит специалиста, — это только вспомогательный обучающий материал.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3285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2.infourok.ru/uploads/ex/0dc1/00024428-3f82b475/hello_html_m7ea109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Преимущества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информационно-коммуникационных технологий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Предлагаемая информация в наглядной и привлекательной форме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Повышается мотивация и интерес детей к занятиям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Процесс запоминания информации ускоряется и становится осмысленным и долговременным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Значительно сокращается время на формирование навыков и функций. 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9220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2.infourok.ru/uploads/ex/0dc1/00024428-3f82b475/hello_html_m7ea109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Образовательные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возможности ИКТ для ребенка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5328592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Ребёнок сам видит результат своей работы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Формируется процесс осмысления собственных речевых навыков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Возникает стремление исправить увиденную ошибку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Исчезает негативизм по поводу многократного повторения речевого материала Ребёнок осваивает модели коммуникации с героями компьютерной программы Ребёнок обучается элементарным действиям с компьютером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Получает возможность экспериментировать, моделировать, сравнивать, классифицировать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Ребёнок сам видит результат своей работы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Незаметно переходит от игровой деятельности к учебной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 ребёнка повышается эмоциональный тонус, что помогает быстрее перевести изучаемый материал в долговременную память. </a:t>
            </a: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964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2.infourok.ru/uploads/ex/0dc1/00024428-3f82b475/hello_html_m7ea109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Образовательные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возможности ИКТ для педагога </a:t>
            </a:r>
            <a:b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496855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Использование игровой формы обучения – уход от рутинной работы </a:t>
            </a:r>
          </a:p>
          <a:p>
            <a:pPr algn="just"/>
            <a:r>
              <a:rPr lang="ru-RU" dirty="0"/>
              <a:t>Системный и </a:t>
            </a:r>
            <a:r>
              <a:rPr lang="ru-RU" dirty="0" err="1"/>
              <a:t>деятельностный</a:t>
            </a:r>
            <a:r>
              <a:rPr lang="ru-RU" dirty="0"/>
              <a:t> подход к коррекции </a:t>
            </a:r>
          </a:p>
          <a:p>
            <a:pPr algn="just"/>
            <a:r>
              <a:rPr lang="ru-RU" dirty="0"/>
              <a:t>Дифференцированный подход (подбор материала разной степени сложности, легко изменить степень трудности и характер задания) </a:t>
            </a:r>
          </a:p>
          <a:p>
            <a:pPr algn="just"/>
            <a:r>
              <a:rPr lang="ru-RU" dirty="0"/>
              <a:t>Объективность – проблемы становятся «визуальными» для самого ребёнка, родителей и педагога, наглядная фиксация начальных, промежуточных и итоговых данных </a:t>
            </a:r>
          </a:p>
          <a:p>
            <a:pPr algn="just"/>
            <a:r>
              <a:rPr lang="ru-RU" dirty="0"/>
              <a:t>Индивидуальный и образовательный маршрут – видно как трансформировать выявленные проблемы и задачи работы </a:t>
            </a:r>
          </a:p>
          <a:p>
            <a:pPr algn="just"/>
            <a:r>
              <a:rPr lang="ru-RU" dirty="0"/>
              <a:t>Эффективная и гибкая система поощрения (компьютерные герои, звуковые и визуальные эффекты) </a:t>
            </a:r>
          </a:p>
          <a:p>
            <a:pPr algn="just"/>
            <a:r>
              <a:rPr lang="ru-RU" dirty="0"/>
              <a:t>Сотрудничество педагога и ребёнка в интересной деятельности. 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0593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2.infourok.ru/uploads/ex/0dc1/00024428-3f82b475/hello_html_m7ea109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Образовательные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плюсы в использовании ИКТ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Сокращается время работы с бумажными носителями.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Меньше сил и времени при подготовке наглядно-дидактического сопровождения к занятиям.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Возможность создания базы данных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медиатеки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Возможность дистанционного участия в интернет-конференциях, форумах и обучения на курсах повышения квалификации.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Расширение сюжетного наполнения традиционной игровой деятельности. Визуализация акустических характеристик звуков.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Расширение спектра невербальных заданий.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7054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2.infourok.ru/uploads/ex/0dc1/00024428-3f82b475/hello_html_m7ea109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ИКТ используется на разных этапах логопедической работы.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Подготовительный этап: При проведении артикуляционной гимнастики. Для развития речевого дыхания. </a:t>
            </a:r>
          </a:p>
          <a:p>
            <a:r>
              <a:rPr lang="ru-RU" dirty="0"/>
              <a:t>Как зрительный тренажёр. </a:t>
            </a:r>
          </a:p>
          <a:p>
            <a:r>
              <a:rPr lang="ru-RU" dirty="0"/>
              <a:t>При подготовке руки к письму. </a:t>
            </a:r>
          </a:p>
          <a:p>
            <a:r>
              <a:rPr lang="ru-RU" dirty="0"/>
              <a:t>Для включения в занятие. </a:t>
            </a:r>
          </a:p>
          <a:p>
            <a:r>
              <a:rPr lang="ru-RU" dirty="0"/>
              <a:t>Для автоматизации: Чтобы продолжить игру, нужно произнести звук правильно. Для дифференциации: Задания на классификацию слов с изучаемым звуком. </a:t>
            </a:r>
          </a:p>
          <a:p>
            <a:r>
              <a:rPr lang="ru-RU" dirty="0"/>
              <a:t>Рекомендации для родителей. </a:t>
            </a:r>
          </a:p>
          <a:p>
            <a:r>
              <a:rPr lang="ru-RU" dirty="0"/>
              <a:t>Презентация с речевыми заданиями. </a:t>
            </a:r>
          </a:p>
          <a:p>
            <a:r>
              <a:rPr lang="ru-RU" dirty="0"/>
              <a:t>Компьютерная дидактическая игра — КДИ.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78773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567</Words>
  <Application>Microsoft Office PowerPoint</Application>
  <PresentationFormat>Экран (4:3)</PresentationFormat>
  <Paragraphs>69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 Муниципальное автономное дошкольное образовательное учреждение Абатского района   детский сад «Сибирячок»   </vt:lpstr>
      <vt:lpstr>Презентация PowerPoint</vt:lpstr>
      <vt:lpstr>Презентация PowerPoint</vt:lpstr>
      <vt:lpstr>Презентация PowerPoint</vt:lpstr>
      <vt:lpstr> Преимущества информационно-коммуникационных технологий  </vt:lpstr>
      <vt:lpstr> Образовательные возможности ИКТ для ребенка  </vt:lpstr>
      <vt:lpstr> Образовательные возможности ИКТ для педагога  </vt:lpstr>
      <vt:lpstr> Образовательные плюсы в использовании ИКТ </vt:lpstr>
      <vt:lpstr>ИКТ используется на разных этапах логопедической работы. </vt:lpstr>
      <vt:lpstr>«Азбука»  (Компания Whisper Arts).</vt:lpstr>
      <vt:lpstr>Цвета и фигуры</vt:lpstr>
      <vt:lpstr>Презентация PowerPoint</vt:lpstr>
      <vt:lpstr>Презентация PowerPoint</vt:lpstr>
      <vt:lpstr>  Уроки на ритмичное повторение заданного звука (слога, слова) 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Муниципальное автономное дошкольное образовательное учреждение Абатского района   детский сад «Сибирячок»   </dc:title>
  <dc:creator>1</dc:creator>
  <cp:lastModifiedBy>1</cp:lastModifiedBy>
  <cp:revision>16</cp:revision>
  <dcterms:created xsi:type="dcterms:W3CDTF">2017-03-30T14:14:05Z</dcterms:created>
  <dcterms:modified xsi:type="dcterms:W3CDTF">2018-10-15T17:52:23Z</dcterms:modified>
</cp:coreProperties>
</file>