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3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457200"/>
            <a:ext cx="7772400" cy="2895599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solidFill>
                  <a:srgbClr val="A7320D"/>
                </a:solidFill>
                <a:latin typeface="Monotype Corsiva" pitchFamily="66" charset="0"/>
              </a:rPr>
              <a:t>1. Развитие фонематического слуха детей</a:t>
            </a:r>
            <a:r>
              <a:rPr lang="ru-RU" sz="3600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Повторить только слова со звуком З в середине слова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229600" cy="32004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Разруха, вокзал, задира, заколка, золото, базар, воздух, запрет, </a:t>
            </a:r>
            <a:r>
              <a:rPr lang="ru-RU" sz="3600" dirty="0" err="1" smtClean="0">
                <a:solidFill>
                  <a:schemeClr val="tx1"/>
                </a:solidFill>
              </a:rPr>
              <a:t>пазлы</a:t>
            </a:r>
            <a:r>
              <a:rPr lang="ru-RU" sz="3600" dirty="0" smtClean="0">
                <a:solidFill>
                  <a:schemeClr val="tx1"/>
                </a:solidFill>
              </a:rPr>
              <a:t>, золотник, позолота, зубры, музыка, пазуха, поздно, задание, занятие, поздравление, вазон, затишье, гроза, проза, арбузы, звонарь, незабудка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2. Работа в тетрадях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Раскрасить картинки, в названиях которых есть звук З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3-tub-ru.yandex.net/i?id=204562715-49-72&amp;n=2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1571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502396926-03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6764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44572175-42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447800"/>
            <a:ext cx="320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306453948-20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971800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372543491-53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4419600"/>
            <a:ext cx="2895600" cy="180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462028055-70-72&amp;n=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2971800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3-tub-ru.yandex.net/i?id=60788048-58-72&amp;n=2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1800" y="3581400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7-tub-ru.yandex.net/i?id=410126575-09-72&amp;n=21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81600" y="4876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Назвать транспортные средства.</a:t>
            </a:r>
            <a:br>
              <a:rPr lang="ru-RU" dirty="0" smtClean="0"/>
            </a:br>
            <a:r>
              <a:rPr lang="ru-RU" b="1" dirty="0" smtClean="0"/>
              <a:t>П</a:t>
            </a:r>
            <a:r>
              <a:rPr lang="ru-RU" sz="3100" b="1" dirty="0" smtClean="0"/>
              <a:t>ридумать с этими словами предложения</a:t>
            </a:r>
            <a:endParaRPr lang="ru-RU" sz="3100" b="1" dirty="0"/>
          </a:p>
        </p:txBody>
      </p:sp>
      <p:pic>
        <p:nvPicPr>
          <p:cNvPr id="4" name="Содержимое 3" descr="http://im4-tub-ru.yandex.net/i?id=44572175-42-72&amp;n=2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828800"/>
            <a:ext cx="4191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10502210-4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191000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908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3. Дополнительные задания 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100" b="1" dirty="0" smtClean="0">
                <a:latin typeface="+mn-lt"/>
              </a:rPr>
              <a:t>Выбрать из двух слов подходящее по смыслу и добавить в конец предложения. Повторить каждое предложение целиком</a:t>
            </a:r>
            <a:endParaRPr lang="ru-RU" sz="31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Грузовик к воротам …. подъехал или заехал?</a:t>
            </a:r>
          </a:p>
          <a:p>
            <a:r>
              <a:rPr lang="ru-RU" sz="2800" dirty="0" smtClean="0"/>
              <a:t>Грузовик за дом… приехал или заехал?</a:t>
            </a:r>
          </a:p>
          <a:p>
            <a:r>
              <a:rPr lang="ru-RU" sz="2800" dirty="0" smtClean="0"/>
              <a:t>Грузовик в гараж…подъехал или заехал?</a:t>
            </a:r>
          </a:p>
          <a:p>
            <a:r>
              <a:rPr lang="ru-RU" sz="2800" dirty="0" smtClean="0"/>
              <a:t>Грузовик в яму на дороге… объехал или съехал?</a:t>
            </a:r>
          </a:p>
          <a:p>
            <a:r>
              <a:rPr lang="ru-RU" sz="2800" dirty="0" smtClean="0"/>
              <a:t>Грузовик мимо леса…проехал или приехал?</a:t>
            </a:r>
          </a:p>
          <a:p>
            <a:r>
              <a:rPr lang="ru-RU" sz="2800" dirty="0" smtClean="0"/>
              <a:t>Грузовик с горы … заехал или съехал?</a:t>
            </a:r>
          </a:p>
          <a:p>
            <a:r>
              <a:rPr lang="ru-RU" sz="2800" dirty="0" smtClean="0"/>
              <a:t>Грузовик на гору … въехал или съехал?</a:t>
            </a:r>
          </a:p>
          <a:p>
            <a:r>
              <a:rPr lang="ru-RU" sz="2800" dirty="0" smtClean="0"/>
              <a:t>Грузовик через мостик … объехал или переехал?</a:t>
            </a:r>
          </a:p>
          <a:p>
            <a:r>
              <a:rPr lang="ru-RU" sz="2800" dirty="0" smtClean="0"/>
              <a:t>Грузовик через мостик … объехал или переехал?</a:t>
            </a:r>
          </a:p>
          <a:p>
            <a:r>
              <a:rPr lang="ru-RU" sz="2800" dirty="0" smtClean="0"/>
              <a:t>Грузовик на дачу … приехал или проехал?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Отгадать загадку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Вот на ножке купол – гриб,</a:t>
            </a:r>
          </a:p>
          <a:p>
            <a:r>
              <a:rPr lang="ru-RU" sz="3600" dirty="0" smtClean="0"/>
              <a:t>Он от ливня защитит.</a:t>
            </a:r>
          </a:p>
          <a:p>
            <a:r>
              <a:rPr lang="ru-RU" sz="3600" dirty="0" smtClean="0"/>
              <a:t>Не намокнет пешеход,</a:t>
            </a:r>
          </a:p>
          <a:p>
            <a:r>
              <a:rPr lang="ru-RU" sz="3600" dirty="0" smtClean="0"/>
              <a:t>Если спрячется под …..</a:t>
            </a:r>
            <a:endParaRPr lang="ru-RU" sz="3600" dirty="0"/>
          </a:p>
        </p:txBody>
      </p:sp>
      <p:pic>
        <p:nvPicPr>
          <p:cNvPr id="4" name="Рисунок 3" descr="http://im3-tub-ru.yandex.net/i?id=175028897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4290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Образовать относительные прилагательные от имен существительных. </a:t>
            </a: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700" b="1" dirty="0" smtClean="0">
                <a:latin typeface="+mn-lt"/>
              </a:rPr>
              <a:t>В одной волшебной стране гномы решили сделать зонты из разных материалов. Скажите, какие зонты у гномов, если они сделаны из…</a:t>
            </a:r>
            <a:endParaRPr lang="ru-RU" sz="27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Бумаги – бумажный зонт</a:t>
            </a:r>
          </a:p>
          <a:p>
            <a:r>
              <a:rPr lang="ru-RU" sz="2800" dirty="0" smtClean="0"/>
              <a:t>Шелка – шелковый зонт</a:t>
            </a:r>
          </a:p>
          <a:p>
            <a:r>
              <a:rPr lang="ru-RU" sz="2800" dirty="0" smtClean="0"/>
              <a:t>Картона – картонный зонт</a:t>
            </a:r>
          </a:p>
          <a:p>
            <a:r>
              <a:rPr lang="ru-RU" sz="2800" dirty="0" smtClean="0"/>
              <a:t>Кожи – кожаный зонт</a:t>
            </a:r>
          </a:p>
          <a:p>
            <a:r>
              <a:rPr lang="ru-RU" sz="2800" dirty="0" smtClean="0"/>
              <a:t>Дерева – деревянный зонт</a:t>
            </a:r>
          </a:p>
          <a:p>
            <a:r>
              <a:rPr lang="ru-RU" sz="2800" dirty="0" smtClean="0"/>
              <a:t>Металла – металлический зонт</a:t>
            </a:r>
          </a:p>
          <a:p>
            <a:r>
              <a:rPr lang="ru-RU" dirty="0" smtClean="0"/>
              <a:t>Стекла- стеклянный зонт</a:t>
            </a:r>
          </a:p>
          <a:p>
            <a:r>
              <a:rPr lang="ru-RU" dirty="0" smtClean="0"/>
              <a:t>Соломы – соломенный зонт</a:t>
            </a:r>
          </a:p>
          <a:p>
            <a:endParaRPr lang="ru-RU" dirty="0"/>
          </a:p>
        </p:txBody>
      </p:sp>
      <p:pic>
        <p:nvPicPr>
          <p:cNvPr id="4" name="Рисунок 3" descr="http://im3-tub-ru.yandex.net/i?id=298679179-24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286000"/>
            <a:ext cx="1828800" cy="13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26415780-19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29718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215472389-43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4953000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161841944-38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733800"/>
            <a:ext cx="22967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Посчитать от 1 до 7 со словом зонт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1  …….зонт</a:t>
            </a:r>
          </a:p>
          <a:p>
            <a:r>
              <a:rPr lang="ru-RU" dirty="0" smtClean="0"/>
              <a:t>2……. зонта</a:t>
            </a:r>
          </a:p>
          <a:p>
            <a:r>
              <a:rPr lang="ru-RU" dirty="0" smtClean="0"/>
              <a:t>3…… зонта</a:t>
            </a:r>
          </a:p>
          <a:p>
            <a:r>
              <a:rPr lang="ru-RU" dirty="0" smtClean="0"/>
              <a:t>4…… зонта</a:t>
            </a:r>
          </a:p>
          <a:p>
            <a:r>
              <a:rPr lang="ru-RU" dirty="0" smtClean="0"/>
              <a:t>5…… зонтов</a:t>
            </a:r>
          </a:p>
          <a:p>
            <a:r>
              <a:rPr lang="ru-RU" dirty="0" smtClean="0"/>
              <a:t>6……. зонтов</a:t>
            </a:r>
          </a:p>
          <a:p>
            <a:r>
              <a:rPr lang="ru-RU" dirty="0" smtClean="0"/>
              <a:t>7…… зонтов</a:t>
            </a:r>
            <a:endParaRPr lang="ru-RU" dirty="0"/>
          </a:p>
        </p:txBody>
      </p:sp>
      <p:pic>
        <p:nvPicPr>
          <p:cNvPr id="4" name="Рисунок 3" descr="http://im3-tub-ru.yandex.net/i?id=175028897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600200"/>
            <a:ext cx="838200" cy="96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75028897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209800"/>
            <a:ext cx="1143000" cy="89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175028897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819400"/>
            <a:ext cx="1219200" cy="96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3-tub-ru.yandex.net/i?id=175028897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276600"/>
            <a:ext cx="1371600" cy="96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3-tub-ru.yandex.net/i?id=175028897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267200"/>
            <a:ext cx="914400" cy="96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3-tub-ru.yandex.net/i?id=175028897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419600"/>
            <a:ext cx="914400" cy="96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-ru.yandex.net/i?id=175028897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410200"/>
            <a:ext cx="914400" cy="96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5400" b="1" dirty="0" smtClean="0"/>
              <a:t>               МОЛОДЦЫ!!!</a:t>
            </a: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232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1. Развитие фонематического слуха детей Повторить только слова со звуком З в середине слова</vt:lpstr>
      <vt:lpstr>2. Работа в тетрадях Раскрасить картинки, в названиях которых есть звук З </vt:lpstr>
      <vt:lpstr>Назвать транспортные средства. Придумать с этими словами предложения</vt:lpstr>
      <vt:lpstr>3. Дополнительные задания  Выбрать из двух слов подходящее по смыслу и добавить в конец предложения. Повторить каждое предложение целиком</vt:lpstr>
      <vt:lpstr>Отгадать загадку</vt:lpstr>
      <vt:lpstr>Образовать относительные прилагательные от имен существительных.  В одной волшебной стране гномы решили сделать зонты из разных материалов. Скажите, какие зонты у гномов, если они сделаны из…</vt:lpstr>
      <vt:lpstr>Посчитать от 1 до 7 со словом зонт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детей Повторить только слова со звуком З в середине слова</dc:title>
  <cp:lastModifiedBy>1</cp:lastModifiedBy>
  <cp:revision>10</cp:revision>
  <dcterms:modified xsi:type="dcterms:W3CDTF">2013-12-02T02:08:26Z</dcterms:modified>
</cp:coreProperties>
</file>