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BB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1/17/2014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Автоматизация звука Ш в словах и предложениях.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Цель: автоматизировать звук Ш в словах и предложениях; развивать  фонематический слух; активизировать глагольный словарь и словарь признаков; совершенствовать грамматический строй.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1. Развитие фонематического слуха детей.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Повторить только слова со звуком Ш в конце слова.</a:t>
            </a:r>
          </a:p>
          <a:p>
            <a:endParaRPr lang="ru-RU" dirty="0" smtClean="0"/>
          </a:p>
          <a:p>
            <a:r>
              <a:rPr lang="ru-RU" sz="3600" dirty="0" smtClean="0">
                <a:solidFill>
                  <a:srgbClr val="00B0F0"/>
                </a:solidFill>
                <a:latin typeface="Monotype Corsiva" pitchFamily="66" charset="0"/>
              </a:rPr>
              <a:t>Шмель, камыш, суша, финиш, душ, ошибка, выигрыш, парашют, глушь, штраф, гуашь, детеныш, мартышка, пышный, шанс, змееныш, фишка, шпион, грош, капюшон, ветошь.</a:t>
            </a:r>
            <a:endParaRPr lang="ru-RU" sz="3600" dirty="0">
              <a:solidFill>
                <a:srgbClr val="00B0F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>2Работа в тетрадях.</a:t>
            </a:r>
            <a:br>
              <a:rPr lang="ru-RU" sz="2700" dirty="0" smtClean="0"/>
            </a:br>
            <a:r>
              <a:rPr lang="ru-RU" sz="2700" dirty="0" smtClean="0">
                <a:solidFill>
                  <a:srgbClr val="C00000"/>
                </a:solidFill>
              </a:rPr>
              <a:t>Назвать и раскрасить картинки в которых есть звук Ш</a:t>
            </a:r>
            <a:endParaRPr lang="ru-RU" sz="27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Documents and Settings\Admin\Рабочий стол\картинки\i (17)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1295400"/>
            <a:ext cx="1704213" cy="1200150"/>
          </a:xfrm>
          <a:prstGeom prst="rect">
            <a:avLst/>
          </a:prstGeom>
          <a:noFill/>
        </p:spPr>
      </p:pic>
      <p:pic>
        <p:nvPicPr>
          <p:cNvPr id="1027" name="Picture 3" descr="C:\Documents and Settings\Admin\Рабочий стол\картинки\i (1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9000" y="1219200"/>
            <a:ext cx="1905000" cy="1428750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картинки\i (20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77000" y="1447800"/>
            <a:ext cx="2057400" cy="1733764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Рабочий стол\картинки\i (21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0400" y="2971800"/>
            <a:ext cx="2235200" cy="1676400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Рабочий стол\картинки\i (23)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38600" y="2895600"/>
            <a:ext cx="1905000" cy="1519947"/>
          </a:xfrm>
          <a:prstGeom prst="rect">
            <a:avLst/>
          </a:prstGeom>
          <a:noFill/>
        </p:spPr>
      </p:pic>
      <p:pic>
        <p:nvPicPr>
          <p:cNvPr id="1031" name="Picture 7" descr="C:\Documents and Settings\Admin\Рабочий стол\картинки\i (24)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477000" y="3733800"/>
            <a:ext cx="1962150" cy="1962150"/>
          </a:xfrm>
          <a:prstGeom prst="rect">
            <a:avLst/>
          </a:prstGeom>
          <a:noFill/>
        </p:spPr>
      </p:pic>
      <p:pic>
        <p:nvPicPr>
          <p:cNvPr id="1032" name="Picture 8" descr="C:\Documents and Settings\Admin\Рабочий стол\картинки\i (25)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124200" y="4648200"/>
            <a:ext cx="1600200" cy="1920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Задать вопрос к каждой картинке: кто? Или что?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«Что?» –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«Кто» - мышь</a:t>
            </a:r>
            <a:endParaRPr lang="ru-RU" dirty="0"/>
          </a:p>
        </p:txBody>
      </p:sp>
      <p:pic>
        <p:nvPicPr>
          <p:cNvPr id="5" name="Picture 2" descr="C:\Documents and Settings\Admin\Рабочий стол\картинки\i (1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9106" y="4915223"/>
            <a:ext cx="1704213" cy="1200150"/>
          </a:xfrm>
          <a:prstGeom prst="rect">
            <a:avLst/>
          </a:prstGeom>
          <a:noFill/>
        </p:spPr>
      </p:pic>
      <p:pic>
        <p:nvPicPr>
          <p:cNvPr id="6" name="Picture 8" descr="C:\Documents and Settings\Admin\Рабочий стол\картинки\i (25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1800" y="3662042"/>
            <a:ext cx="1600200" cy="1920240"/>
          </a:xfrm>
          <a:prstGeom prst="rect">
            <a:avLst/>
          </a:prstGeom>
          <a:noFill/>
        </p:spPr>
      </p:pic>
      <p:pic>
        <p:nvPicPr>
          <p:cNvPr id="7" name="Picture 3" descr="C:\Documents and Settings\Admin\Рабочий стол\картинки\i (18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66212" y="2015490"/>
            <a:ext cx="1905000" cy="1428750"/>
          </a:xfrm>
          <a:prstGeom prst="rect">
            <a:avLst/>
          </a:prstGeom>
          <a:noFill/>
        </p:spPr>
      </p:pic>
      <p:pic>
        <p:nvPicPr>
          <p:cNvPr id="9" name="Picture 6" descr="C:\Documents and Settings\Admin\Рабочий стол\картинки\i (23)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76900" y="1852727"/>
            <a:ext cx="1905000" cy="15199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2556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rgbClr val="002060"/>
                </a:solidFill>
              </a:rPr>
              <a:t>3. Дополнительные задания</a:t>
            </a:r>
            <a:br>
              <a:rPr lang="ru-RU" sz="3200" dirty="0" smtClean="0">
                <a:solidFill>
                  <a:srgbClr val="002060"/>
                </a:solidFill>
              </a:rPr>
            </a:br>
            <a:r>
              <a:rPr lang="ru-RU" sz="3200" dirty="0" smtClean="0">
                <a:solidFill>
                  <a:srgbClr val="00B050"/>
                </a:solidFill>
              </a:rPr>
              <a:t>Подобрать  к названным картинкам слова – признаки и слова – действия.</a:t>
            </a:r>
            <a:endParaRPr lang="ru-RU" sz="3200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Шпага (какая?) - …. Острая</a:t>
            </a:r>
          </a:p>
          <a:p>
            <a:r>
              <a:rPr lang="ru-RU" dirty="0" smtClean="0"/>
              <a:t>Шпага (что делает?) - … колет</a:t>
            </a:r>
          </a:p>
          <a:p>
            <a:r>
              <a:rPr lang="ru-RU" dirty="0" smtClean="0"/>
              <a:t>Мышь (какая?) - …. Шустрая</a:t>
            </a:r>
          </a:p>
          <a:p>
            <a:r>
              <a:rPr lang="ru-RU" dirty="0" smtClean="0"/>
              <a:t>Мышь ( что делает?) - …. Шуршит</a:t>
            </a:r>
          </a:p>
          <a:p>
            <a:r>
              <a:rPr lang="ru-RU" dirty="0" smtClean="0"/>
              <a:t>Лягушка (какая?) - …..</a:t>
            </a:r>
          </a:p>
          <a:p>
            <a:r>
              <a:rPr lang="ru-RU" dirty="0" smtClean="0"/>
              <a:t>Лягушка (что делает?) - …..</a:t>
            </a:r>
          </a:p>
          <a:p>
            <a:r>
              <a:rPr lang="ru-RU" dirty="0" smtClean="0"/>
              <a:t>Избушка (какая?) - …..</a:t>
            </a:r>
          </a:p>
          <a:p>
            <a:r>
              <a:rPr lang="ru-RU" dirty="0" smtClean="0"/>
              <a:t>Избушка (что делает?) - ….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00B050"/>
                </a:solidFill>
              </a:rPr>
              <a:t>Произнеси полученные фразы целиком.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Острая шпага колит. Шустрая мышь шуршит.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Отгадай загадку.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8382000" cy="495300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В уголочке за </a:t>
            </a:r>
            <a:r>
              <a:rPr lang="ru-RU" dirty="0" err="1" smtClean="0"/>
              <a:t>печушкой</a:t>
            </a:r>
            <a:r>
              <a:rPr lang="ru-RU" dirty="0" smtClean="0"/>
              <a:t>                     </a:t>
            </a:r>
          </a:p>
          <a:p>
            <a:r>
              <a:rPr lang="ru-RU" dirty="0" smtClean="0"/>
              <a:t>Шуршат резвые девчушки,</a:t>
            </a:r>
          </a:p>
          <a:p>
            <a:r>
              <a:rPr lang="ru-RU" dirty="0" smtClean="0"/>
              <a:t>Любят сухари и пышки,</a:t>
            </a:r>
          </a:p>
          <a:p>
            <a:r>
              <a:rPr lang="ru-RU" dirty="0" smtClean="0"/>
              <a:t>А зовут </a:t>
            </a:r>
            <a:r>
              <a:rPr lang="ru-RU" dirty="0" err="1" smtClean="0"/>
              <a:t>девчушок</a:t>
            </a:r>
            <a:r>
              <a:rPr lang="ru-RU" dirty="0" smtClean="0"/>
              <a:t> …..                               </a:t>
            </a:r>
          </a:p>
          <a:p>
            <a:r>
              <a:rPr lang="ru-RU" dirty="0" smtClean="0"/>
              <a:t>                                         </a:t>
            </a:r>
          </a:p>
          <a:p>
            <a:endParaRPr lang="ru-RU" dirty="0" smtClean="0"/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Назвать все лова со звуком Ш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2054" name="Picture 6" descr="C:\Documents and Settings\Admin\Рабочий стол\картинки\i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34290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Выучить стих  наизусть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334000"/>
          </a:xfrm>
        </p:spPr>
        <p:txBody>
          <a:bodyPr/>
          <a:lstStyle/>
          <a:p>
            <a:pPr algn="ctr"/>
            <a:r>
              <a:rPr lang="ru-RU" dirty="0" smtClean="0"/>
              <a:t>Мышь как мышь,</a:t>
            </a:r>
          </a:p>
          <a:p>
            <a:pPr algn="ctr"/>
            <a:r>
              <a:rPr lang="ru-RU" dirty="0" smtClean="0"/>
              <a:t>Сама с вершок!</a:t>
            </a:r>
          </a:p>
          <a:p>
            <a:pPr algn="ctr"/>
            <a:r>
              <a:rPr lang="ru-RU" dirty="0" smtClean="0"/>
              <a:t>Влезла мышка на мешок.</a:t>
            </a:r>
          </a:p>
          <a:p>
            <a:pPr algn="ctr"/>
            <a:r>
              <a:rPr lang="ru-RU" dirty="0" smtClean="0"/>
              <a:t>Позвала к себе мышат – </a:t>
            </a:r>
          </a:p>
          <a:p>
            <a:pPr algn="ctr"/>
            <a:r>
              <a:rPr lang="ru-RU" dirty="0" smtClean="0"/>
              <a:t>Пусть крупою </a:t>
            </a:r>
            <a:r>
              <a:rPr lang="ru-RU" dirty="0" err="1" smtClean="0"/>
              <a:t>пошуршат</a:t>
            </a:r>
            <a:r>
              <a:rPr lang="ru-RU" dirty="0" smtClean="0"/>
              <a:t>!</a:t>
            </a:r>
          </a:p>
          <a:p>
            <a:pPr algn="ctr"/>
            <a:r>
              <a:rPr lang="ru-RU" dirty="0" err="1" smtClean="0"/>
              <a:t>Пошуршать</a:t>
            </a:r>
            <a:r>
              <a:rPr lang="ru-RU" dirty="0" smtClean="0"/>
              <a:t> бы </a:t>
            </a:r>
            <a:r>
              <a:rPr lang="ru-RU" dirty="0" err="1" smtClean="0"/>
              <a:t>пошуршали</a:t>
            </a:r>
            <a:r>
              <a:rPr lang="ru-RU" dirty="0" smtClean="0"/>
              <a:t>!</a:t>
            </a:r>
          </a:p>
          <a:p>
            <a:pPr algn="ctr"/>
            <a:r>
              <a:rPr lang="ru-RU" dirty="0" smtClean="0"/>
              <a:t>Только кошки помешали…  </a:t>
            </a:r>
          </a:p>
          <a:p>
            <a:pPr algn="ctr"/>
            <a:r>
              <a:rPr lang="ru-RU" dirty="0" smtClean="0"/>
              <a:t>                   </a:t>
            </a:r>
            <a:endParaRPr lang="ru-RU" dirty="0"/>
          </a:p>
        </p:txBody>
      </p:sp>
      <p:pic>
        <p:nvPicPr>
          <p:cNvPr id="3077" name="Picture 5" descr="C:\Documents and Settings\Admin\Рабочий стол\картинки\i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4648200"/>
            <a:ext cx="1905000" cy="1428750"/>
          </a:xfrm>
          <a:prstGeom prst="rect">
            <a:avLst/>
          </a:prstGeom>
          <a:noFill/>
        </p:spPr>
      </p:pic>
      <p:pic>
        <p:nvPicPr>
          <p:cNvPr id="3078" name="Picture 6" descr="C:\Documents and Settings\Admin\Рабочий стол\картинки\i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4724400"/>
            <a:ext cx="1905000" cy="1428750"/>
          </a:xfrm>
          <a:prstGeom prst="rect">
            <a:avLst/>
          </a:prstGeom>
          <a:noFill/>
        </p:spPr>
      </p:pic>
      <p:pic>
        <p:nvPicPr>
          <p:cNvPr id="3079" name="Picture 7" descr="C:\Documents and Settings\Admin\Рабочий стол\картинки\i (1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724400"/>
            <a:ext cx="190500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32</TotalTime>
  <Words>250</Words>
  <Application>Microsoft Office PowerPoint</Application>
  <PresentationFormat>Экран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Справедливость</vt:lpstr>
      <vt:lpstr>Автоматизация звука Ш в словах и предложениях.</vt:lpstr>
      <vt:lpstr>1. Развитие фонематического слуха детей.</vt:lpstr>
      <vt:lpstr>2Работа в тетрадях. Назвать и раскрасить картинки в которых есть звук Ш</vt:lpstr>
      <vt:lpstr>Задать вопрос к каждой картинке: кто? Или что?</vt:lpstr>
      <vt:lpstr>3. Дополнительные задания Подобрать  к названным картинкам слова – признаки и слова – действия.</vt:lpstr>
      <vt:lpstr>Отгадай загадку.  </vt:lpstr>
      <vt:lpstr>Выучить стих  наизусть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звука Ш в словах и предложениях.</dc:title>
  <cp:lastModifiedBy>1</cp:lastModifiedBy>
  <cp:revision>7</cp:revision>
  <dcterms:modified xsi:type="dcterms:W3CDTF">2014-01-17T02:24:36Z</dcterms:modified>
</cp:coreProperties>
</file>