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2" r:id="rId6"/>
    <p:sldId id="261" r:id="rId7"/>
    <p:sldId id="260" r:id="rId8"/>
    <p:sldId id="259" r:id="rId9"/>
    <p:sldId id="258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383"/>
            <a:ext cx="9144000" cy="688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автономное дошкольное образовательное учреждение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Абатского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детский сад «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Сибирячок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шашки и в шахматы как средство интеллектуального развития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дошкольников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</a:p>
          <a:p>
            <a:pPr marL="0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Учитель – логопед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Сайдуганова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М.П.</a:t>
            </a:r>
          </a:p>
          <a:p>
            <a:pPr marL="0" indent="0"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18.04.2017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6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383"/>
            <a:ext cx="9144000" cy="688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                  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Шашки </a:t>
            </a:r>
            <a:r>
              <a:rPr lang="ru-RU" b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и шахматы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служат  </a:t>
            </a:r>
            <a:r>
              <a:rPr lang="ru-RU" b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хорошим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                   тренажером </a:t>
            </a:r>
            <a:r>
              <a:rPr lang="ru-RU" b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развития логического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         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                         мышления </a:t>
            </a:r>
            <a:r>
              <a:rPr lang="ru-RU" b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и повышения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                 интеллектуальной </a:t>
            </a:r>
            <a:r>
              <a:rPr lang="ru-RU" b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работоспособности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                       детей </a:t>
            </a:r>
            <a:r>
              <a:rPr lang="ru-RU" b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дошкольного возраста.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 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89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383"/>
            <a:ext cx="9144000" cy="688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             СПАСИБО ЗА ВНИМАНИЕ</a:t>
            </a:r>
            <a:endParaRPr lang="ru-RU" sz="4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0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383"/>
            <a:ext cx="9144000" cy="688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«…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 шахмат и шашек нельзя представить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полноценного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воспитания умственных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способностей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памяти…»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В.Сухомлинский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4032448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                 </a:t>
            </a:r>
            <a:r>
              <a:rPr lang="ru-RU" b="1" dirty="0" smtClean="0">
                <a:latin typeface="Monotype Corsiva" pitchFamily="66" charset="0"/>
              </a:rPr>
              <a:t>Интеллект</a:t>
            </a:r>
            <a:r>
              <a:rPr lang="ru-RU" dirty="0" smtClean="0">
                <a:latin typeface="Monotype Corsiva" pitchFamily="66" charset="0"/>
              </a:rPr>
              <a:t>   –    это </a:t>
            </a:r>
            <a:r>
              <a:rPr lang="ru-RU" dirty="0">
                <a:latin typeface="Monotype Corsiva" pitchFamily="66" charset="0"/>
              </a:rPr>
              <a:t>способность </a:t>
            </a:r>
            <a:r>
              <a:rPr lang="ru-RU" dirty="0" smtClean="0">
                <a:latin typeface="Monotype Corsiva" pitchFamily="66" charset="0"/>
              </a:rPr>
              <a:t>   </a:t>
            </a: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                                мыслить</a:t>
            </a:r>
            <a:r>
              <a:rPr lang="ru-RU" dirty="0">
                <a:latin typeface="Monotype Corsiva" pitchFamily="66" charset="0"/>
              </a:rPr>
              <a:t>, а не сумма знаний. </a:t>
            </a:r>
          </a:p>
          <a:p>
            <a:r>
              <a:rPr lang="ru-RU" dirty="0" smtClean="0"/>
              <a:t>                </a:t>
            </a:r>
            <a:r>
              <a:rPr lang="ru-RU" b="1" dirty="0" smtClean="0">
                <a:latin typeface="Monotype Corsiva" pitchFamily="66" charset="0"/>
              </a:rPr>
              <a:t>Мышление</a:t>
            </a:r>
            <a:r>
              <a:rPr lang="ru-RU" dirty="0" smtClean="0">
                <a:latin typeface="Monotype Corsiva" pitchFamily="66" charset="0"/>
              </a:rPr>
              <a:t>  – </a:t>
            </a:r>
            <a:r>
              <a:rPr lang="ru-RU" dirty="0">
                <a:latin typeface="Monotype Corsiva" pitchFamily="66" charset="0"/>
              </a:rPr>
              <a:t>это естественная </a:t>
            </a:r>
            <a:r>
              <a:rPr lang="ru-RU" dirty="0" smtClean="0">
                <a:latin typeface="Monotype Corsiva" pitchFamily="66" charset="0"/>
              </a:rPr>
              <a:t>   </a:t>
            </a:r>
          </a:p>
          <a:p>
            <a:pPr marL="0" indent="0">
              <a:buNone/>
            </a:pP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                               потребность </a:t>
            </a:r>
            <a:r>
              <a:rPr lang="ru-RU" dirty="0">
                <a:latin typeface="Monotype Corsiva" pitchFamily="66" charset="0"/>
              </a:rPr>
              <a:t>человека, и главная </a:t>
            </a:r>
            <a:r>
              <a:rPr lang="ru-RU" dirty="0" smtClean="0">
                <a:latin typeface="Monotype Corsiva" pitchFamily="66" charset="0"/>
              </a:rPr>
              <a:t>   </a:t>
            </a:r>
          </a:p>
          <a:p>
            <a:pPr marL="0" indent="0">
              <a:buNone/>
            </a:pP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                  движущая </a:t>
            </a:r>
            <a:r>
              <a:rPr lang="ru-RU" dirty="0">
                <a:latin typeface="Monotype Corsiva" pitchFamily="66" charset="0"/>
              </a:rPr>
              <a:t>сила – это чувство интереса и радости от преодоления трудностей. </a:t>
            </a:r>
            <a:endParaRPr lang="ru-RU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54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383"/>
            <a:ext cx="9144000" cy="688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                Самостоятельно </a:t>
            </a:r>
            <a:r>
              <a:rPr lang="ru-RU" sz="3600" b="1" dirty="0">
                <a:solidFill>
                  <a:srgbClr val="C00000"/>
                </a:solidFill>
                <a:latin typeface="Monotype Corsiva" pitchFamily="66" charset="0"/>
              </a:rPr>
              <a:t>мыслить – это особенно </a:t>
            </a: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    </a:t>
            </a:r>
            <a:b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600" b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               важно </a:t>
            </a:r>
            <a:r>
              <a:rPr lang="ru-RU" sz="3600" b="1" dirty="0">
                <a:solidFill>
                  <a:srgbClr val="C00000"/>
                </a:solidFill>
                <a:latin typeface="Monotype Corsiva" pitchFamily="66" charset="0"/>
              </a:rPr>
              <a:t>при подготовке детей к </a:t>
            </a: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школе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этого мы используем логические, занимательные задачи, интеллектуальные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игры.</a:t>
            </a:r>
          </a:p>
          <a:p>
            <a:pPr marL="0" indent="0"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Интеллектуальное развитие дошкольника – важнейшая составная часть общего развития,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2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8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dirty="0" smtClean="0"/>
              <a:t>          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</a:t>
            </a: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Интеллектуальное </a:t>
            </a:r>
            <a:r>
              <a:rPr lang="ru-RU" sz="3600" b="1" dirty="0">
                <a:solidFill>
                  <a:srgbClr val="C00000"/>
                </a:solidFill>
                <a:latin typeface="Monotype Corsiva" pitchFamily="66" charset="0"/>
              </a:rPr>
              <a:t>развитие ребенка </a:t>
            </a: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     </a:t>
            </a:r>
            <a:b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600" b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                дошкольного </a:t>
            </a:r>
            <a:r>
              <a:rPr lang="ru-RU" sz="3600" b="1" dirty="0">
                <a:solidFill>
                  <a:srgbClr val="C00000"/>
                </a:solidFill>
                <a:latin typeface="Monotype Corsiva" pitchFamily="66" charset="0"/>
              </a:rPr>
              <a:t>возраста предполагает: </a:t>
            </a:r>
            <a:r>
              <a:rPr lang="ru-RU" sz="3600" dirty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Monotype Corsiva" pitchFamily="66" charset="0"/>
              </a:rPr>
            </a:b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дифференцированное восприятие; 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аналитическое мышление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рациональный подход к действительности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                 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- логическое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запоминание;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интерес к знаниям, процессу их получения 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счет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дополнительных усилий;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овладение на слух разговорной речью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способность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 пониманию и применению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символов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развитие тонких движений руки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зрительно-   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двигательных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координации.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38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383"/>
            <a:ext cx="9144000" cy="688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                  </a:t>
            </a:r>
            <a:r>
              <a:rPr lang="ru-RU" sz="3600" b="1" dirty="0" err="1" smtClean="0">
                <a:solidFill>
                  <a:srgbClr val="C00000"/>
                </a:solidFill>
                <a:latin typeface="Monotype Corsiva" pitchFamily="66" charset="0"/>
              </a:rPr>
              <a:t>Логико</a:t>
            </a: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 -  математические игры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52495"/>
            <a:ext cx="8660511" cy="486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7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383"/>
            <a:ext cx="9144000" cy="688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                  </a:t>
            </a: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ШАХМАТЫ </a:t>
            </a: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И ШАШКИ</a:t>
            </a:r>
            <a:b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3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Актуальность проблемы обучения детей игре в шашки и шахматы обусловлена поиском эффективных методов интеллектуального развития детей дошкольного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возраста.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Обучение играм в шашки и шахматы - не самоцель. Использование шашек и шахмат как средства обучения позволит наиболее полно использовать развивающий потенциал, заложенный в этих играх. 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0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383"/>
            <a:ext cx="9144000" cy="688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151216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en-US" sz="3200" b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Monotype Corsiva" pitchFamily="66" charset="0"/>
              </a:rPr>
              <a:t>              </a:t>
            </a: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Игра </a:t>
            </a: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шашки пришла в наши дни с древних </a:t>
            </a:r>
            <a:r>
              <a:rPr lang="en-US" sz="3200" b="1" dirty="0" smtClean="0">
                <a:solidFill>
                  <a:srgbClr val="C00000"/>
                </a:solidFill>
                <a:latin typeface="Monotype Corsiva" pitchFamily="66" charset="0"/>
              </a:rPr>
              <a:t>  </a:t>
            </a:r>
            <a:br>
              <a:rPr lang="en-US" sz="32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en-US" sz="3200" b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Monotype Corsiva" pitchFamily="66" charset="0"/>
              </a:rPr>
              <a:t>          </a:t>
            </a: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времен</a:t>
            </a: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. В нашей стране она пользуется большой популярностью. </a:t>
            </a:r>
            <a:b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3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массовости шашки занимают восьмое место среди других видов спорта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 мудрая народная игра прочно вошла в наш быт.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Возраст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ее весьма солидный – не менее 5 тысяч лет.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интеллектуальный спорт шашки стали признанной частью общечеловеческой культуры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Мирная шашечная борьба – это состязание в выдержке, логичности мышления, а также умении предвидеть развитие событий.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7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383"/>
            <a:ext cx="9144000" cy="688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70609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Monotype Corsiva" pitchFamily="66" charset="0"/>
              </a:rPr>
              <a:t>            </a:t>
            </a: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Правила </a:t>
            </a: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игры в шашки просты и общедоступны.</a:t>
            </a:r>
            <a:endParaRPr lang="ru-RU" sz="3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929411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                        </a:t>
            </a:r>
            <a:r>
              <a:rPr lang="ru-RU" dirty="0"/>
              <a:t> 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Игра в шашки и шахматы решает сразу несколько задач:</a:t>
            </a:r>
          </a:p>
          <a:p>
            <a:pPr algn="just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1. Познавательную: - расширяет кругозор, учит думать, запоминать, сравнивать, обобщать, предвидеть результаты своей деятельности, ориентироваться на плоскости (что крайне важно для школы). Развивает изобретательность и логическое мышление.</a:t>
            </a:r>
          </a:p>
          <a:p>
            <a:pPr algn="just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2. Воспитательную: - вырабатывает целеустремленность, выдержку, волю, усидчивость. А также внимательность и собранность. Ребенок, обучающийся этой игре, становится самокритичнее, привыкает самостоятельно думать, принимать решения, бороться до конца, не унывать при неудачах.</a:t>
            </a:r>
          </a:p>
          <a:p>
            <a:pPr algn="just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3. Эстетическую: обогащает внутренний мир, развивает фантазию, учит радоваться красивым комбинациям.</a:t>
            </a:r>
          </a:p>
          <a:p>
            <a:pPr algn="just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4. Физическую: побуждает уделять время физкультуре, чтобы хватало сил и выносливости сидеть за шахматной доской.</a:t>
            </a:r>
          </a:p>
          <a:p>
            <a:pPr algn="just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5. Коррекционную: помогает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гиперактивному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малышу стать спокойнее, уравновешеннее, учит непоседу длительно сосредотачиваться на одном виде деятельности.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1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383"/>
            <a:ext cx="9144000" cy="688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            Определения, </a:t>
            </a: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что такое шахматы, шахматная игра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/>
              <a:t>  </a:t>
            </a:r>
            <a:r>
              <a:rPr lang="ru-RU" b="1" dirty="0" smtClean="0"/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И. Гете: «Шахматы - это пробный камень человеческого ума»,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Клаус: «Шахматы - превосходная школа последовательного логического мышления»,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Бенджамин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Франклин: «Шахматная игра – не просто праздное развлечение. С ее помощью можно приобрести или укрепить в себе ряд очень ценных качеств ума, полезных в человеческой жизни».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6601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332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Муниципальное автономное дошкольное образовательное учреждение Абатского района детский сад «Сибирячок» </vt:lpstr>
      <vt:lpstr>                      «…Без шахмат и шашек нельзя представить                     полноценного воспитания умственных                          способностей и памяти…»                                                                           В.Сухомлинский.   </vt:lpstr>
      <vt:lpstr>                Самостоятельно мыслить – это особенно                      важно при подготовке детей к школе </vt:lpstr>
      <vt:lpstr>                           Интеллектуальное развитие ребенка                        дошкольного возраста предполагает:  </vt:lpstr>
      <vt:lpstr>                  Логико -  математические игры</vt:lpstr>
      <vt:lpstr>                  ШАХМАТЫ И ШАШКИ </vt:lpstr>
      <vt:lpstr>                Игра шашки пришла в наши дни с древних               времен. В нашей стране она пользуется большой популярностью.  </vt:lpstr>
      <vt:lpstr>            Правила игры в шашки просты и общедоступны.</vt:lpstr>
      <vt:lpstr>            Определения, что такое шахматы, шахматная игра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Абатского района детский сад «Сибирячок» </dc:title>
  <dc:creator>1</dc:creator>
  <cp:lastModifiedBy>1</cp:lastModifiedBy>
  <cp:revision>7</cp:revision>
  <dcterms:created xsi:type="dcterms:W3CDTF">2017-04-17T15:17:41Z</dcterms:created>
  <dcterms:modified xsi:type="dcterms:W3CDTF">2017-04-17T16:20:47Z</dcterms:modified>
</cp:coreProperties>
</file>