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457199"/>
            <a:ext cx="7772400" cy="3200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1. Развитие фонематического слуха детей</a:t>
            </a:r>
            <a:r>
              <a:rPr lang="ru-RU" dirty="0" smtClean="0">
                <a:latin typeface="Monotype Corsiva" pitchFamily="66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rgbClr val="FF0000"/>
                </a:solidFill>
              </a:rPr>
              <a:t>Повторить только слова со звуком С в начале слова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077200" cy="3733800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chemeClr val="tx1"/>
                </a:solidFill>
              </a:rPr>
              <a:t>Сатин, полоса, песок, соль, совет, капуста, сочный, стук, мост, голос, пес, сорт, квас, соты, сухо, сойка, трус, асфальт, весна, сугроб, соус, ясно, ярус, скакун, суббота, вопрос, сарай</a:t>
            </a:r>
            <a:endParaRPr lang="ru-RU" sz="4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0"/>
            <a:ext cx="8229600" cy="495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2. Работа в тетрадях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sz="4000" dirty="0" smtClean="0">
                <a:latin typeface="+mn-lt"/>
              </a:rPr>
              <a:t>Раскрасить картинки, в названиях которых есть звук С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задать вопрос Кто? или Что?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pic>
        <p:nvPicPr>
          <p:cNvPr id="6" name="Содержимое 5" descr="http://funforkids.ru/pictures/elephant/elephant002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971800"/>
            <a:ext cx="229594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485584492-44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667000"/>
            <a:ext cx="1743710" cy="208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1-tub-ru.yandex.net/i?id=54500183-60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048000"/>
            <a:ext cx="1370861" cy="127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-ru.yandex.net/i?id=126347867-10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3124200"/>
            <a:ext cx="139128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7-tub-ru.yandex.net/i?id=287613205-59-72&amp;n=2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5105400"/>
            <a:ext cx="1424940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3-tub-ru.yandex.net/i?id=32065457-22-72&amp;n=2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57800" y="4495800"/>
            <a:ext cx="1447800" cy="1958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7-tub-ru.yandex.net/i?id=248656478-04-72&amp;n=2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40905" y="4800600"/>
            <a:ext cx="190309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3. Дополнительные задания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/>
              <a:t> Назвать живые предметы.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Придумать предложения с каждым из этих слов</a:t>
            </a:r>
            <a:endParaRPr lang="ru-RU" dirty="0"/>
          </a:p>
        </p:txBody>
      </p:sp>
      <p:pic>
        <p:nvPicPr>
          <p:cNvPr id="4" name="Рисунок 3" descr="http://funforkids.ru/pictures/elephant/elephant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812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126347867-10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133600"/>
            <a:ext cx="2133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Разделить слова на слоги. </a:t>
            </a:r>
            <a:br>
              <a:rPr lang="ru-RU" sz="3600" dirty="0" smtClean="0"/>
            </a:br>
            <a:r>
              <a:rPr lang="ru-RU" sz="3600" dirty="0" smtClean="0"/>
              <a:t>Сосчитать количество слогов в каждом слове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Слон – 1 слог  </a:t>
            </a:r>
          </a:p>
          <a:p>
            <a:endParaRPr lang="ru-RU" dirty="0" smtClean="0"/>
          </a:p>
          <a:p>
            <a:r>
              <a:rPr lang="ru-RU" dirty="0" err="1" smtClean="0"/>
              <a:t>Кас-ка</a:t>
            </a:r>
            <a:r>
              <a:rPr lang="ru-RU" dirty="0" smtClean="0"/>
              <a:t> - …. слога</a:t>
            </a:r>
          </a:p>
          <a:p>
            <a:endParaRPr lang="ru-RU" dirty="0" smtClean="0"/>
          </a:p>
          <a:p>
            <a:r>
              <a:rPr lang="ru-RU" dirty="0" err="1" smtClean="0"/>
              <a:t>Солн-це</a:t>
            </a:r>
            <a:r>
              <a:rPr lang="ru-RU" dirty="0" smtClean="0"/>
              <a:t> - …  слога</a:t>
            </a:r>
          </a:p>
          <a:p>
            <a:endParaRPr lang="ru-RU" dirty="0" smtClean="0"/>
          </a:p>
          <a:p>
            <a:r>
              <a:rPr lang="ru-RU" dirty="0" smtClean="0"/>
              <a:t>А – на – нас - … слога</a:t>
            </a:r>
            <a:endParaRPr lang="ru-RU" dirty="0"/>
          </a:p>
        </p:txBody>
      </p:sp>
      <p:pic>
        <p:nvPicPr>
          <p:cNvPr id="6" name="Рисунок 5" descr="http://funforkids.ru/pictures/elephant/elephant0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524000"/>
            <a:ext cx="2133600" cy="168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54500183-60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057400"/>
            <a:ext cx="1981200" cy="158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-ru.yandex.net/i?id=287613205-59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3429000"/>
            <a:ext cx="2286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3-tub-ru.yandex.net/i?id=32065457-22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41910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Придумать по два слова признака к раскрашенным картинкам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ru-RU" dirty="0" smtClean="0"/>
              <a:t> слон (какой?)… (Огромный, цирковой)</a:t>
            </a:r>
          </a:p>
          <a:p>
            <a:r>
              <a:rPr lang="ru-RU" dirty="0" smtClean="0"/>
              <a:t>Каска (какая?)... (Пожарная, прочная)</a:t>
            </a:r>
          </a:p>
          <a:p>
            <a:r>
              <a:rPr lang="ru-RU" dirty="0" smtClean="0"/>
              <a:t>Солнце (какое?)…(Ласковое, яркое)</a:t>
            </a:r>
          </a:p>
          <a:p>
            <a:r>
              <a:rPr lang="ru-RU" dirty="0" smtClean="0"/>
              <a:t>Ананас (какой?)…(Вкусный, спелый)</a:t>
            </a:r>
            <a:endParaRPr lang="ru-RU" dirty="0"/>
          </a:p>
        </p:txBody>
      </p:sp>
      <p:pic>
        <p:nvPicPr>
          <p:cNvPr id="4" name="Рисунок 3" descr="http://im1-tub-ru.yandex.net/i?id=120636426-37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038600"/>
            <a:ext cx="2362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247945932-26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819400"/>
            <a:ext cx="1690370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305047049-36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343400"/>
            <a:ext cx="2362200" cy="203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178466434-29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45720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Выучить чистоговорку и проговорить ее несколько раз в быстром темпе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latin typeface="Monotype Corsiva" pitchFamily="66" charset="0"/>
              </a:rPr>
              <a:t>А у нас, а у нас сочный сладкий 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ананас.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http://im5-tub-ru.yandex.net/i?id=88477439-63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1" y="2743200"/>
            <a:ext cx="373379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6600" b="1" dirty="0" smtClean="0"/>
              <a:t>МОЛОДЦЫ!!!</a:t>
            </a:r>
            <a:endParaRPr lang="ru-RU" sz="6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155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         1. Развитие фонематического слуха детей. Повторить только слова со звуком С в начале слова</vt:lpstr>
      <vt:lpstr>          2. Работа в тетрадях Раскрасить картинки, в названиях которых есть звук С задать вопрос Кто? или Что? </vt:lpstr>
      <vt:lpstr>3. Дополнительные задания  Назвать живые предметы.</vt:lpstr>
      <vt:lpstr>Разделить слова на слоги.  Сосчитать количество слогов в каждом слове</vt:lpstr>
      <vt:lpstr>Придумать по два слова признака к раскрашенным картинкам</vt:lpstr>
      <vt:lpstr>Выучить чистоговорку и проговорить ее несколько раз в быстром темпе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Развитие фонематического слуха детей. Повторить только слова со звуком С в начале слова</dc:title>
  <cp:lastModifiedBy>1</cp:lastModifiedBy>
  <cp:revision>9</cp:revision>
  <dcterms:modified xsi:type="dcterms:W3CDTF">2013-12-02T02:17:40Z</dcterms:modified>
</cp:coreProperties>
</file>