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371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Monotype Corsiva" pitchFamily="66" charset="0"/>
              </a:rPr>
              <a:t>1</a:t>
            </a:r>
            <a:r>
              <a:rPr lang="ru-RU" sz="3200" dirty="0" smtClean="0">
                <a:solidFill>
                  <a:srgbClr val="7030A0"/>
                </a:solidFill>
                <a:latin typeface="Monotype Corsiva" pitchFamily="66" charset="0"/>
              </a:rPr>
              <a:t>. Развитие фонематического слуха детей.</a:t>
            </a:r>
            <a:br>
              <a:rPr lang="ru-RU" sz="32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Повторить толь ко слова со звуком Ш в начале слова.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19100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Шаг, каша, шахта, малыш, афиша, Шапокляк, пушинка, тушь, глупыш, кошелек, шоссе, клавиши, шампунь, шорох, башня, шумовка, уши, шаль, вешалка, шутка, юноша, шелест.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2. Работа в тетрадях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Раскрасить картинки, в названиях которых есть звук Ш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http://www.verstov.info/uploads/posts/2010-08/1282557104_kamyshi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101154170-02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9812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122185542-12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828800"/>
            <a:ext cx="1724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125487143-50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343400"/>
            <a:ext cx="1809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465762193-00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2057400"/>
            <a:ext cx="16478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5-tub-ru.yandex.net/i?id=133224730-13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3733800"/>
            <a:ext cx="15906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1-tub-ru.yandex.net/i?id=236489507-64-72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3581400"/>
            <a:ext cx="190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-ru.yandex.net/i?id=132781110-58-7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62400" y="4800600"/>
            <a:ext cx="24955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 машина, 2, 3, 4, 5,6,7……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 камыш, 2, 3, 4, 5,6,7……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 шапка, 2, 3, 4, 5,6,7……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 ромашка, 2, 3, 4, 5,6,7……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 карандаш, 2, 3, 4, 5,6,7……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Посчитать от 1 до 7 с названиями раскрашенных картинок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http://im3-tub-ru.yandex.net/i?id=101154170-02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295400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98779297-28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09800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216666035-10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04800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236489507-64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810000"/>
            <a:ext cx="18097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133224730-13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5029200"/>
            <a:ext cx="1895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Цветет …..(ромашка)</a:t>
            </a:r>
          </a:p>
          <a:p>
            <a:endParaRPr lang="ru-RU" dirty="0" smtClean="0"/>
          </a:p>
          <a:p>
            <a:r>
              <a:rPr lang="ru-RU" dirty="0" smtClean="0"/>
              <a:t>Рисует …. (карандаш)</a:t>
            </a:r>
          </a:p>
          <a:p>
            <a:endParaRPr lang="ru-RU" dirty="0" smtClean="0"/>
          </a:p>
          <a:p>
            <a:r>
              <a:rPr lang="ru-RU" dirty="0" smtClean="0"/>
              <a:t>Едет….(машина)</a:t>
            </a:r>
          </a:p>
          <a:p>
            <a:endParaRPr lang="ru-RU" dirty="0" smtClean="0"/>
          </a:p>
          <a:p>
            <a:r>
              <a:rPr lang="ru-RU" dirty="0" smtClean="0"/>
              <a:t>Растет на болоте …. (камыш)</a:t>
            </a:r>
          </a:p>
          <a:p>
            <a:endParaRPr lang="ru-RU" dirty="0" smtClean="0"/>
          </a:p>
          <a:p>
            <a:r>
              <a:rPr lang="ru-RU" dirty="0" smtClean="0"/>
              <a:t>Лежит в шкафу …. (шапка)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3. Дополнительные задания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Подобрать к действию подходящий предмет  и произнести фразу целиком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1-tub-ru.yandex.net/i?id=236489507-64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600200"/>
            <a:ext cx="20383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133224730-13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90800"/>
            <a:ext cx="152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101154170-02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352800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98779297-28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44196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-ru.yandex.net/i?id=122185542-12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5429250"/>
            <a:ext cx="1343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Дорога едет по машине. (Машина едет по дороге).</a:t>
            </a:r>
          </a:p>
          <a:p>
            <a:r>
              <a:rPr lang="ru-RU" dirty="0" smtClean="0"/>
              <a:t>Миша точит карандаш мясорубкой. ( Миша точит карандаш точилкой).</a:t>
            </a:r>
          </a:p>
          <a:p>
            <a:r>
              <a:rPr lang="ru-RU" dirty="0" smtClean="0"/>
              <a:t>На бабочке сидит ромашка. (На ромашке сидит бабочка)</a:t>
            </a:r>
          </a:p>
          <a:p>
            <a:r>
              <a:rPr lang="ru-RU" dirty="0" smtClean="0"/>
              <a:t>Камыш растет на клумбе. (Камыш растет на болоте).</a:t>
            </a:r>
          </a:p>
          <a:p>
            <a:r>
              <a:rPr lang="ru-RU" dirty="0" smtClean="0"/>
              <a:t>Паша надел шапку на нос. (Паша надел шапку на голову).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Исправить ошибки в предложениях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Машина – это транспорт.</a:t>
            </a:r>
          </a:p>
          <a:p>
            <a:r>
              <a:rPr lang="ru-RU" dirty="0" smtClean="0"/>
              <a:t>Ромашка – это фрукт.</a:t>
            </a:r>
          </a:p>
          <a:p>
            <a:r>
              <a:rPr lang="ru-RU" dirty="0" smtClean="0"/>
              <a:t>Карандаш – это мебель.</a:t>
            </a:r>
          </a:p>
          <a:p>
            <a:r>
              <a:rPr lang="ru-RU" dirty="0" smtClean="0"/>
              <a:t>Камыш – это растение.</a:t>
            </a:r>
          </a:p>
          <a:p>
            <a:r>
              <a:rPr lang="ru-RU" dirty="0" smtClean="0"/>
              <a:t>Шапка – это обувь.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100" dirty="0" smtClean="0">
                <a:solidFill>
                  <a:srgbClr val="FF0000"/>
                </a:solidFill>
                <a:latin typeface="Monotype Corsiva" pitchFamily="66" charset="0"/>
              </a:rPr>
              <a:t>Послушать, правильно ли  подобраны к словам обобщающие понятия? Исправить, если не правильно</a:t>
            </a:r>
            <a:endParaRPr lang="ru-RU" sz="31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r>
              <a:rPr lang="ru-RU" sz="3200" b="1" smtClean="0"/>
              <a:t>Наш </a:t>
            </a:r>
            <a:r>
              <a:rPr lang="ru-RU" sz="3200" b="1" smtClean="0"/>
              <a:t>шалаш </a:t>
            </a:r>
            <a:r>
              <a:rPr lang="ru-RU" sz="3200" b="1" dirty="0" smtClean="0"/>
              <a:t>из камыша для мышонка - малыша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Выучить чистоговорку. Проговорить ее несколько раз сначала в медленном темпе, а затем быстром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МОЛОДЕЦ!!!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</TotalTime>
  <Words>277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1. Развитие фонематического слуха детей. Повторить толь ко слова со звуком Ш в начале слова.</vt:lpstr>
      <vt:lpstr>2. Работа в тетрадях Раскрасить картинки, в названиях которых есть звук Ш</vt:lpstr>
      <vt:lpstr>Посчитать от 1 до 7 с названиями раскрашенных картинок</vt:lpstr>
      <vt:lpstr>3. Дополнительные задания Подобрать к действию подходящий предмет  и произнести фразу целиком</vt:lpstr>
      <vt:lpstr>Исправить ошибки в предложениях</vt:lpstr>
      <vt:lpstr>Послушать, правильно ли  подобраны к словам обобщающие понятия? Исправить, если не правильно</vt:lpstr>
      <vt:lpstr>Выучить чистоговорку. Проговорить ее несколько раз сначала в медленном темпе, а затем быстром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Развитие фонематического слуха детей. Повторить толь ко слова со звуком Ш в начале слова.</dc:title>
  <cp:lastModifiedBy>1</cp:lastModifiedBy>
  <cp:revision>12</cp:revision>
  <dcterms:modified xsi:type="dcterms:W3CDTF">2018-10-16T04:22:40Z</dcterms:modified>
</cp:coreProperties>
</file>