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8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478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1.   Повтори только слова со звуком «С»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572000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</a:rPr>
              <a:t>Сад, оса, улыбка, фокус, сотня, бетон, паста, лес, малыш, пень, мука, диск, гриб, белка, посуда, кумыс, лапа, ласка, чайка, чашка, сопка, берег, полоса, халат, салат, халва, сахар, покос, почта, буря, барсук, баркас.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2.Раскрась картинки, в названиях которых есть звук  «С»</a:t>
            </a:r>
            <a:endParaRPr lang="ru-RU" b="1" dirty="0"/>
          </a:p>
        </p:txBody>
      </p:sp>
      <p:pic>
        <p:nvPicPr>
          <p:cNvPr id="4" name="Содержимое 3" descr="http://www.bookin.org.ru/book/197207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248164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barnebladet.no/wp-content/uploads/2012/12/rev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962400"/>
            <a:ext cx="19190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o6oi.ru/main.php/55461-2/2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676400"/>
            <a:ext cx="1852280" cy="122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raut.ru/files/tato/gallery/micro/cf5805b9f127t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1676400"/>
            <a:ext cx="2160625" cy="162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10kr.ru/images/catalog/main/detskoe_vedro_kuvshin_2l_300x300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2895600"/>
            <a:ext cx="1943070" cy="189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idee-decoration-vitrine-magasin.com/images/sicjeg-globe-bureau-aquab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3200400"/>
            <a:ext cx="1969238" cy="196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salekids.ru/goodimg/otoiz/klein+utyug+princess+coralie+klein+klein+6229_l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90800" y="4953000"/>
            <a:ext cx="2193810" cy="150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s001.radikal.ru/i194/1203/9f/8233c544a685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76800" y="3733800"/>
            <a:ext cx="2057400" cy="198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 а.     Пересчитать раскрашенные предметы от 1 до 7, четко                                                              проговаривая окончания слов</a:t>
            </a:r>
            <a:endParaRPr lang="ru-RU" b="1" dirty="0"/>
          </a:p>
        </p:txBody>
      </p:sp>
      <p:pic>
        <p:nvPicPr>
          <p:cNvPr id="5" name="Содержимое 3" descr="http://www.bookin.org.ru/book/1972072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48000" y="1828800"/>
            <a:ext cx="5791200" cy="4724400"/>
          </a:xfrm>
        </p:spPr>
        <p:txBody>
          <a:bodyPr/>
          <a:lstStyle/>
          <a:p>
            <a:r>
              <a:rPr lang="ru-RU" dirty="0" smtClean="0"/>
              <a:t>1 самолет, 2 самолета, 3…,4…,5…,6…,7….. чего?</a:t>
            </a:r>
          </a:p>
          <a:p>
            <a:r>
              <a:rPr lang="ru-RU" dirty="0" smtClean="0"/>
              <a:t>1 лиса, 2 лисы, 3…, 4…, 5…, 6…,7…. Чего?</a:t>
            </a:r>
          </a:p>
          <a:p>
            <a:r>
              <a:rPr lang="ru-RU" dirty="0" smtClean="0"/>
              <a:t>1 лист, 2 листа, …….., 7 чего?</a:t>
            </a:r>
          </a:p>
          <a:p>
            <a:r>
              <a:rPr lang="ru-RU" dirty="0" smtClean="0"/>
              <a:t>1 глобус, 2 глобуса,……, 7 чего?</a:t>
            </a:r>
          </a:p>
          <a:p>
            <a:r>
              <a:rPr lang="ru-RU" dirty="0" smtClean="0"/>
              <a:t>1 стол, 2 стола, ……..,7  чего?  </a:t>
            </a:r>
            <a:endParaRPr lang="ru-RU" dirty="0"/>
          </a:p>
        </p:txBody>
      </p:sp>
      <p:pic>
        <p:nvPicPr>
          <p:cNvPr id="6" name="Рисунок 5" descr="http://barnebladet.no/wp-content/uploads/2012/12/rev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514600"/>
            <a:ext cx="1461888" cy="109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raut.ru/files/tato/gallery/micro/cf5805b9f127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581400"/>
            <a:ext cx="914400" cy="68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idee-decoration-vitrine-magasin.com/images/sicjeg-globe-bureau-aquab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3962400"/>
            <a:ext cx="1467293" cy="146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s001.radikal.ru/i194/1203/9f/8233c544a68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5257800"/>
            <a:ext cx="1188632" cy="11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    Подобрать подходящий предмет к признаку</a:t>
            </a:r>
            <a:endParaRPr lang="ru-RU" dirty="0"/>
          </a:p>
        </p:txBody>
      </p:sp>
      <p:pic>
        <p:nvPicPr>
          <p:cNvPr id="7" name="Содержимое 6" descr="http://s001.radikal.ru/i194/1203/9f/8233c544a685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76400"/>
            <a:ext cx="1066800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4953000" cy="4525963"/>
          </a:xfrm>
        </p:spPr>
        <p:txBody>
          <a:bodyPr/>
          <a:lstStyle/>
          <a:p>
            <a:r>
              <a:rPr lang="ru-RU" dirty="0" smtClean="0"/>
              <a:t>Письменный ……..</a:t>
            </a:r>
          </a:p>
          <a:p>
            <a:r>
              <a:rPr lang="ru-RU" dirty="0" smtClean="0"/>
              <a:t>Пассажирский……</a:t>
            </a:r>
          </a:p>
          <a:p>
            <a:r>
              <a:rPr lang="ru-RU" dirty="0" smtClean="0"/>
              <a:t>Осиновый …………</a:t>
            </a:r>
          </a:p>
          <a:p>
            <a:r>
              <a:rPr lang="ru-RU" dirty="0" smtClean="0"/>
              <a:t>Хитрая Лиса…….</a:t>
            </a:r>
            <a:endParaRPr lang="ru-RU" dirty="0"/>
          </a:p>
        </p:txBody>
      </p:sp>
      <p:pic>
        <p:nvPicPr>
          <p:cNvPr id="8" name="Рисунок 7" descr="http://www.bookin.org.ru/book/197207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8862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rostani.ru/collection-list/osina/osen-26-50/list-osina-osen-02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352800"/>
            <a:ext cx="106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barnebladet.no/wp-content/uploads/2012/12/rev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6482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а.    Закончить предложения, подбирая  слова – действия «наоборот»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572000" cy="4724400"/>
          </a:xfrm>
        </p:spPr>
        <p:txBody>
          <a:bodyPr/>
          <a:lstStyle/>
          <a:p>
            <a:r>
              <a:rPr lang="ru-RU" dirty="0" smtClean="0"/>
              <a:t>В аэропорт самолет </a:t>
            </a:r>
            <a:r>
              <a:rPr lang="ru-RU" u="sng" dirty="0" smtClean="0"/>
              <a:t>прилетает</a:t>
            </a:r>
            <a:r>
              <a:rPr lang="ru-RU" dirty="0" smtClean="0"/>
              <a:t>, а из аэропорта …….(Вылетает)</a:t>
            </a:r>
          </a:p>
          <a:p>
            <a:r>
              <a:rPr lang="ru-RU" dirty="0" smtClean="0"/>
              <a:t>Лиса в нору </a:t>
            </a:r>
            <a:r>
              <a:rPr lang="ru-RU" u="sng" dirty="0" smtClean="0"/>
              <a:t>залезла</a:t>
            </a:r>
            <a:r>
              <a:rPr lang="ru-RU" dirty="0" smtClean="0"/>
              <a:t>, а из норы ….. (Вылезла)</a:t>
            </a:r>
          </a:p>
          <a:p>
            <a:r>
              <a:rPr lang="ru-RU" dirty="0" smtClean="0"/>
              <a:t>Новый стол купили, а старый стол  ….. (Продали)</a:t>
            </a:r>
          </a:p>
          <a:p>
            <a:r>
              <a:rPr lang="ru-RU" dirty="0" smtClean="0"/>
              <a:t>Глобус с одного стола взяли, а на другой стол …..(Поставили)</a:t>
            </a:r>
            <a:endParaRPr lang="ru-RU" dirty="0"/>
          </a:p>
        </p:txBody>
      </p:sp>
      <p:pic>
        <p:nvPicPr>
          <p:cNvPr id="17" name="Содержимое 16" descr="http://mosaica.ru/sites/default/files/news/preview/2009/08/12/tu-204-3_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1752600" cy="15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ok.ya1.ru/uploads/posts/2010-06/thumbs/1276074316_1920x1080_9-14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05000"/>
            <a:ext cx="2062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8-tub-ru.yandex.net/i?id=457842789-38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124200"/>
            <a:ext cx="1843129" cy="10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8-tub-ru.yandex.net/i?id=242970689-20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3124200"/>
            <a:ext cx="1600200" cy="935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7-tub-ru.yandex.net/i?id=225685105-06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2200" y="4267200"/>
            <a:ext cx="1752600" cy="110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0-tub-ru.yandex.net/i?id=386383132-61-72&amp;n=2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4800600"/>
            <a:ext cx="1828800" cy="170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Четыре братца под одним шатром стоят </a:t>
            </a:r>
            <a:endParaRPr lang="ru-RU" sz="4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3.Б       Отгадай загадку</a:t>
            </a:r>
            <a:endParaRPr lang="ru-RU" b="1" dirty="0"/>
          </a:p>
        </p:txBody>
      </p:sp>
      <p:pic>
        <p:nvPicPr>
          <p:cNvPr id="5" name="Содержимое 4" descr="http://s001.radikal.ru/i194/1203/9f/8233c544a685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90700"/>
            <a:ext cx="434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3 в.    Выучите </a:t>
            </a:r>
            <a:r>
              <a:rPr lang="ru-RU" b="1" dirty="0" err="1" smtClean="0"/>
              <a:t>чистоговорку</a:t>
            </a:r>
            <a:r>
              <a:rPr lang="ru-RU" b="1" dirty="0" smtClean="0"/>
              <a:t> и проговорите ее в быстром темпе несколько раз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800" dirty="0" smtClean="0"/>
              <a:t>На столе стоит посуда.</a:t>
            </a:r>
          </a:p>
          <a:p>
            <a:r>
              <a:rPr lang="ru-RU" sz="4800" dirty="0" smtClean="0"/>
              <a:t>Под столом стоит посуда.</a:t>
            </a:r>
          </a:p>
          <a:p>
            <a:r>
              <a:rPr lang="ru-RU" sz="4800" dirty="0" smtClean="0"/>
              <a:t>На столе – посуда для ребят.</a:t>
            </a:r>
          </a:p>
          <a:p>
            <a:r>
              <a:rPr lang="ru-RU" sz="4800" dirty="0" smtClean="0"/>
              <a:t>Под столом – посуда для котят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95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Молодцы ! ! !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290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1.   Повтори только слова со звуком «С»</vt:lpstr>
      <vt:lpstr>2.Раскрась картинки, в названиях которых есть звук  «С»</vt:lpstr>
      <vt:lpstr>2 а.     Пересчитать раскрашенные предметы от 1 до 7, четко                                                              проговаривая окончания слов</vt:lpstr>
      <vt:lpstr>3.     Подобрать подходящий предмет к признаку</vt:lpstr>
      <vt:lpstr>3 а.    Закончить предложения, подбирая  слова – действия «наоборот»</vt:lpstr>
      <vt:lpstr>3.Б       Отгадай загадку</vt:lpstr>
      <vt:lpstr>3 в.    Выучите чистоговорку и проговорите ее в быстром темпе несколько раз</vt:lpstr>
      <vt:lpstr>Молодцы ! !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1.Повтори только слова со звуком С</dc:title>
  <cp:lastModifiedBy>1</cp:lastModifiedBy>
  <cp:revision>10</cp:revision>
  <dcterms:modified xsi:type="dcterms:W3CDTF">2013-12-02T02:15:53Z</dcterms:modified>
</cp:coreProperties>
</file>