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59" r:id="rId3"/>
    <p:sldId id="271" r:id="rId4"/>
    <p:sldId id="272" r:id="rId5"/>
    <p:sldId id="274" r:id="rId6"/>
    <p:sldId id="273" r:id="rId7"/>
    <p:sldId id="260" r:id="rId8"/>
    <p:sldId id="261" r:id="rId9"/>
    <p:sldId id="262" r:id="rId10"/>
    <p:sldId id="264" r:id="rId11"/>
    <p:sldId id="263" r:id="rId12"/>
    <p:sldId id="270" r:id="rId13"/>
    <p:sldId id="269" r:id="rId14"/>
    <p:sldId id="275" r:id="rId15"/>
    <p:sldId id="265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1329B-DB39-450A-ADB7-AD6A46AA399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7668A-0958-4E8A-B64E-65FF5571CA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088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Титульный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668A-0958-4E8A-B64E-65FF5571CA1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0834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Использовались</a:t>
            </a:r>
            <a:r>
              <a:rPr lang="ru-RU" baseline="0" dirty="0" smtClean="0"/>
              <a:t> </a:t>
            </a:r>
            <a:r>
              <a:rPr lang="ru-RU" dirty="0" smtClean="0"/>
              <a:t> изображения  только с   http://pixabay.com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668A-0958-4E8A-B64E-65FF5571CA1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4823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Использовались</a:t>
            </a:r>
            <a:r>
              <a:rPr lang="ru-RU" baseline="0" dirty="0" smtClean="0"/>
              <a:t> </a:t>
            </a:r>
            <a:r>
              <a:rPr lang="ru-RU" dirty="0" smtClean="0"/>
              <a:t> </a:t>
            </a:r>
            <a:r>
              <a:rPr lang="ru-RU" smtClean="0"/>
              <a:t>изображения только с  </a:t>
            </a:r>
            <a:r>
              <a:rPr lang="ru-RU" dirty="0" smtClean="0"/>
              <a:t>http://pixabay.com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7668A-0958-4E8A-B64E-65FF5571CA1C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444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4464-E8A0-4044-8B12-59153F6D1D0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EA1E-AF75-489D-A038-C79908975B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4464-E8A0-4044-8B12-59153F6D1D0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EA1E-AF75-489D-A038-C79908975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4464-E8A0-4044-8B12-59153F6D1D0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EA1E-AF75-489D-A038-C79908975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4464-E8A0-4044-8B12-59153F6D1D0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EA1E-AF75-489D-A038-C79908975B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4464-E8A0-4044-8B12-59153F6D1D0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EA1E-AF75-489D-A038-C79908975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4464-E8A0-4044-8B12-59153F6D1D0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EA1E-AF75-489D-A038-C79908975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4464-E8A0-4044-8B12-59153F6D1D0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EA1E-AF75-489D-A038-C79908975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4464-E8A0-4044-8B12-59153F6D1D0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EA1E-AF75-489D-A038-C79908975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4464-E8A0-4044-8B12-59153F6D1D0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EA1E-AF75-489D-A038-C79908975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4464-E8A0-4044-8B12-59153F6D1D0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EA1E-AF75-489D-A038-C79908975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C4464-E8A0-4044-8B12-59153F6D1D0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EA1E-AF75-489D-A038-C79908975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EAC4464-E8A0-4044-8B12-59153F6D1D0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F96EA1E-AF75-489D-A038-C79908975B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7" Type="http://schemas.microsoft.com/office/2007/relationships/hdphoto" Target="../media/hdphoto6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96" y="4365104"/>
            <a:ext cx="8778240" cy="2166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96" y="188640"/>
            <a:ext cx="8778240" cy="4176464"/>
          </a:xfrm>
          <a:prstGeom prst="rect">
            <a:avLst/>
          </a:prstGeom>
          <a:ln>
            <a:noFill/>
          </a:ln>
          <a:effectLst>
            <a:reflection blurRad="6350" stA="50000" endA="300" endPos="90000" dist="50800" dir="5400000" sy="-100000" algn="bl" rotWithShape="0"/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371600" y="2564904"/>
            <a:ext cx="7772400" cy="841001"/>
          </a:xfrm>
          <a:effectLst>
            <a:reflection blurRad="6350" stA="50000" endA="300" endPos="90000" dist="50800" dir="5400000" sy="-100000" algn="bl" rotWithShape="0"/>
          </a:effectLst>
        </p:spPr>
        <p:txBody>
          <a:bodyPr/>
          <a:lstStyle/>
          <a:p>
            <a: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Консультация для педагогов</a:t>
            </a:r>
            <a:br>
              <a:rPr lang="ru-RU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4400" b="1" dirty="0" smtClean="0">
                <a:solidFill>
                  <a:srgbClr val="FFFF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«Шахматы для дошкольников»</a:t>
            </a:r>
            <a:endParaRPr lang="ru-RU" sz="4400" b="1" dirty="0">
              <a:solidFill>
                <a:srgbClr val="FFFF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219200" y="4005064"/>
            <a:ext cx="7313240" cy="201622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Автор: </a:t>
            </a:r>
            <a:r>
              <a:rPr lang="ru-RU" sz="3200" dirty="0" err="1" smtClean="0">
                <a:solidFill>
                  <a:schemeClr val="tx1"/>
                </a:solidFill>
              </a:rPr>
              <a:t>Шевчугова</a:t>
            </a:r>
            <a:r>
              <a:rPr lang="ru-RU" sz="3200" dirty="0" smtClean="0">
                <a:solidFill>
                  <a:schemeClr val="tx1"/>
                </a:solidFill>
              </a:rPr>
              <a:t> Зинаида Игоревна, воспитатель МА ДОУ АР Детский сад «</a:t>
            </a:r>
            <a:r>
              <a:rPr lang="ru-RU" sz="3200" dirty="0" err="1" smtClean="0">
                <a:solidFill>
                  <a:schemeClr val="tx1"/>
                </a:solidFill>
              </a:rPr>
              <a:t>Сибирячок</a:t>
            </a:r>
            <a:r>
              <a:rPr lang="ru-RU" sz="3200" dirty="0" smtClean="0">
                <a:solidFill>
                  <a:schemeClr val="tx1"/>
                </a:solidFill>
              </a:rPr>
              <a:t>» корпус 3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2017 год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33199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endParaRPr lang="ru-RU" altLang="ru-RU" sz="1800" b="1" dirty="0" smtClean="0"/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16632"/>
            <a:ext cx="8892480" cy="1152128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r>
              <a:rPr lang="ru-RU" altLang="ru-RU" sz="2800" b="1" dirty="0" smtClean="0"/>
              <a:t>        Рядом    с  конями     ставятся    слоны</a:t>
            </a:r>
            <a:br>
              <a:rPr lang="ru-RU" altLang="ru-RU" sz="2800" b="1" dirty="0" smtClean="0"/>
            </a:b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pic>
        <p:nvPicPr>
          <p:cNvPr id="9" name="Picture 7" descr="7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340768"/>
            <a:ext cx="3600400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i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1340768"/>
            <a:ext cx="374441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689921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712968" cy="6192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5530626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altLang="ru-RU" sz="2800" b="1" dirty="0" smtClean="0"/>
              <a:t>Ферзь любит свой цвет и стоит в середине </a:t>
            </a:r>
            <a:br>
              <a:rPr lang="ru-RU" altLang="ru-RU" sz="2800" b="1" dirty="0" smtClean="0"/>
            </a:br>
            <a:endParaRPr lang="ru-RU" sz="2800" b="1" dirty="0">
              <a:solidFill>
                <a:schemeClr val="tx2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pic>
        <p:nvPicPr>
          <p:cNvPr id="4" name="Picture 6" descr="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09600"/>
            <a:ext cx="361493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548680"/>
            <a:ext cx="3384376" cy="3496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013513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 altLang="ru-RU" sz="2800" b="1" dirty="0" smtClean="0"/>
              <a:t>Короли — располагаются </a:t>
            </a:r>
            <a:br>
              <a:rPr lang="ru-RU" altLang="ru-RU" sz="2800" b="1" dirty="0" smtClean="0"/>
            </a:br>
            <a:r>
              <a:rPr lang="ru-RU" altLang="ru-RU" sz="2800" b="1" dirty="0" smtClean="0"/>
              <a:t>                                           рядом с ферзями</a:t>
            </a:r>
            <a:endParaRPr lang="ru-RU" dirty="0"/>
          </a:p>
        </p:txBody>
      </p:sp>
      <p:pic>
        <p:nvPicPr>
          <p:cNvPr id="3" name="Picture 5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3456384" cy="417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772816"/>
            <a:ext cx="338437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 altLang="ru-RU" b="1" dirty="0" smtClean="0"/>
              <a:t>                 пешки    выставляются </a:t>
            </a:r>
            <a:br>
              <a:rPr lang="ru-RU" altLang="ru-RU" b="1" dirty="0" smtClean="0"/>
            </a:br>
            <a:r>
              <a:rPr lang="ru-RU" altLang="ru-RU" b="1" dirty="0" smtClean="0"/>
              <a:t>вторым рядом перед всеми фигурами</a:t>
            </a:r>
            <a:endParaRPr lang="ru-RU" dirty="0"/>
          </a:p>
        </p:txBody>
      </p:sp>
      <p:pic>
        <p:nvPicPr>
          <p:cNvPr id="3" name="Picture 5" descr="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00808"/>
            <a:ext cx="604867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219200" y="1124744"/>
            <a:ext cx="6400800" cy="4514056"/>
          </a:xfrm>
        </p:spPr>
        <p:txBody>
          <a:bodyPr>
            <a:normAutofit fontScale="40000" lnSpcReduction="20000"/>
          </a:bodyPr>
          <a:lstStyle/>
          <a:p>
            <a:r>
              <a:rPr lang="ru-RU" sz="8000" dirty="0" smtClean="0"/>
              <a:t>Возможны 3 исхода шахматной партии:</a:t>
            </a:r>
          </a:p>
          <a:p>
            <a:r>
              <a:rPr lang="ru-RU" sz="8000" i="1" dirty="0" smtClean="0"/>
              <a:t>-Выигрыш</a:t>
            </a:r>
            <a:r>
              <a:rPr lang="ru-RU" sz="8000" dirty="0" smtClean="0"/>
              <a:t>- </a:t>
            </a:r>
          </a:p>
          <a:p>
            <a:r>
              <a:rPr lang="ru-RU" sz="8000" dirty="0" smtClean="0"/>
              <a:t>приносит «</a:t>
            </a:r>
            <a:r>
              <a:rPr lang="ru-RU" sz="8000" i="1" dirty="0" smtClean="0"/>
              <a:t>Мат»      неприятельскому королю</a:t>
            </a:r>
          </a:p>
          <a:p>
            <a:r>
              <a:rPr lang="ru-RU" sz="8000" i="1" dirty="0" smtClean="0"/>
              <a:t>«Шах»- нападение на короля</a:t>
            </a:r>
          </a:p>
          <a:p>
            <a:r>
              <a:rPr lang="ru-RU" sz="8000" i="1" dirty="0" smtClean="0"/>
              <a:t>-Поражение</a:t>
            </a:r>
          </a:p>
          <a:p>
            <a:r>
              <a:rPr lang="ru-RU" sz="8000" i="1" dirty="0" smtClean="0"/>
              <a:t>-Ничья ( «Пат»)</a:t>
            </a:r>
            <a:endParaRPr lang="ru-RU" i="1" dirty="0" smtClean="0"/>
          </a:p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-171399"/>
            <a:ext cx="7772400" cy="1152127"/>
          </a:xfrm>
        </p:spPr>
        <p:txBody>
          <a:bodyPr/>
          <a:lstStyle/>
          <a:p>
            <a:r>
              <a:rPr lang="ru-RU" dirty="0" smtClean="0"/>
              <a:t>Результат: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856984" cy="5544616"/>
          </a:xfrm>
        </p:spPr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23528" y="1581517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-89892"/>
            <a:ext cx="9144000" cy="744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Планируемые результаты освоения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программы: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Приобретение теоретических знаний и практических навыков в шахматной игре. 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Освоение новых видов деятельности (дидактические игры и задания, игровые упражнения).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 концу  года обучения дети должны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знать: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шахматные термины:" белое и черное поле", "горизонталь", "вертикаль", "диагональ", "центр", "партнеры", "начальное положение", "белые", "чёрные",     "ход", "взятие", "стоять под боем", длинная и короткая "рокировка", "шах", "мат";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названия шахматных фигур: "ладья", "слон", "ферзь", "конь", "король"; "пешка";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правила хода и взятия каждой фигуры.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уметь: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ориентироваться на шахматной доске;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согласованность действий пешек с пешками, пешек с каждой фигурой, каждой фигуры друг с другом.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правильно помещать шахматную доску между партнерами;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правильно расставлять фигуры в начальном положении;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различать "горизонталь", "вертикаль"," диагональ";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"рокировать";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объявлять "шах";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решать шахматные элементарные задачи.    </a:t>
            </a:r>
            <a:endParaRPr kumimoji="0" lang="ru-RU" sz="10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2752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60623">
            <a:off x="251520" y="404664"/>
            <a:ext cx="8568952" cy="4824536"/>
          </a:xfrm>
        </p:spPr>
        <p:txBody>
          <a:bodyPr/>
          <a:lstStyle/>
          <a:p>
            <a:r>
              <a:rPr lang="ru-RU" sz="9600" b="1" u="sng" dirty="0" smtClean="0">
                <a:solidFill>
                  <a:srgbClr val="FFFF00"/>
                </a:solidFill>
                <a:latin typeface="TruthCYR Ultra" pitchFamily="50" charset="-52"/>
                <a:cs typeface="David" pitchFamily="34" charset="-79"/>
              </a:rPr>
              <a:t>Спасибо за внимание!</a:t>
            </a:r>
            <a:endParaRPr lang="ru-RU" sz="9600" b="1" u="sng" dirty="0">
              <a:solidFill>
                <a:srgbClr val="FFFF00"/>
              </a:solidFill>
              <a:latin typeface="TruthCYR Ultra" pitchFamily="50" charset="-52"/>
              <a:cs typeface="David" pitchFamily="34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5840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5928320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r>
              <a:rPr lang="ru-RU" altLang="ru-RU" sz="8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Шахматы </a:t>
            </a:r>
            <a:endParaRPr lang="ru-RU" sz="8800" b="1" dirty="0">
              <a:solidFill>
                <a:schemeClr val="accent2">
                  <a:lumMod val="40000"/>
                  <a:lumOff val="6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23528" y="1600200"/>
            <a:ext cx="8496944" cy="487680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alt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— древнейшая логическая настольная игра со специальными фигурами на 64-клеточной доске, сочетающая в себе элементы искусства (в части шахматной композиции), науки и спорта.</a:t>
            </a:r>
          </a:p>
          <a:p>
            <a:pPr algn="ctr">
              <a:buNone/>
              <a:defRPr/>
            </a:pPr>
            <a:r>
              <a:rPr lang="ru-RU" alt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Название игры берёт начало из персидского языка: шах и мат, что значит король (шах) умер (мат). </a:t>
            </a:r>
          </a:p>
          <a:p>
            <a:pPr algn="ctr">
              <a:defRPr/>
            </a:pPr>
            <a:endParaRPr lang="ru-RU" sz="32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33867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19200" y="404664"/>
            <a:ext cx="6400800" cy="523413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Шахматы-  </a:t>
            </a:r>
            <a:r>
              <a:rPr lang="ru-RU" sz="2400" dirty="0" smtClean="0"/>
              <a:t>это не только игра, доставляющая детям много радости и удовольствия, но и действенное, эффективное средство для умственного развития. Процесс обучения шахматам помогает детям ориентироваться на плоскости, учит их запоминать, сравнивать , обобщать, предвидеть результаты своей деятельности, содействует совершенствованию таких ценных качеств, как усидчивость, внимательность, самостоятельность ,терпеливость и  изобретательность У детей развивается логическое мышление ,укрепляется память.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869160"/>
            <a:ext cx="7630616" cy="1584176"/>
          </a:xfrm>
        </p:spPr>
        <p:txBody>
          <a:bodyPr/>
          <a:lstStyle/>
          <a:p>
            <a:r>
              <a:rPr lang="ru-RU" sz="2000" dirty="0" smtClean="0"/>
              <a:t>      </a:t>
            </a:r>
            <a:br>
              <a:rPr lang="ru-RU" sz="2000" dirty="0" smtClean="0"/>
            </a:br>
            <a:r>
              <a:rPr lang="ru-RU" sz="1600" dirty="0" smtClean="0"/>
              <a:t>Разработанная мною программа «Юный шахматист" – это  не только обучение ребёнка игре. Всё достаточно сложно:  тут и постепенность, и </a:t>
            </a:r>
            <a:r>
              <a:rPr lang="ru-RU" sz="1600" dirty="0" err="1" smtClean="0"/>
              <a:t>дозированность</a:t>
            </a:r>
            <a:r>
              <a:rPr lang="ru-RU" sz="1600" dirty="0" smtClean="0"/>
              <a:t> подачи материала, тут и игра.</a:t>
            </a:r>
            <a:br>
              <a:rPr lang="ru-RU" sz="1600" dirty="0" smtClean="0"/>
            </a:br>
            <a:r>
              <a:rPr lang="ru-RU" sz="1600" dirty="0" smtClean="0"/>
              <a:t> Поэтому  не стоит ждать от  программы слишком многого, но она вполне подойдет так сказать для "затравки".</a:t>
            </a:r>
            <a:r>
              <a:rPr lang="ru-RU" sz="18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-12313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Обучение  детей дошкольного возраста  игре в шахматы.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Формирование: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первоначальных представлений о игре в шахматы, истории  возникновения  игры, навыков игры;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Развитие: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логического мышления, внимания, памяти и других познавательных психических процессов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Расширение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представлений  об окружающем мире;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Воспитание: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бережного отношения к окружающим, к развитию личностных качеств( самооценки,  уверенности, усидчивости и других волевых качеств)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Программа реализуется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  подготовительной  группе детского сада,  рассчитана на 2 занятия в неделю продолжительностью 25-30 минут.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Наполняемость группы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- 6 детей.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Распорядок работы кружка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 Среда  -   15: 20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Пятница- 15: 20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Принципы и подходы к формированию программы: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Принцип развивающей деятельности: игра не ради игры, а с целью развития личности каждого участника и всего коллектива в целом. 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Принцип активной включенности каждого ребенка в игровое действие, а не пассивное        созерцание со стороны; 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Принцип доступности, последовательности и системности изложения программного материала. 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Основой организации работы с детьми в данной программе является система дидактических принципов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717032"/>
            <a:ext cx="60304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МЕТОДЫ И ПРИЁМЫ: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* РАСКРАСКИ  И  ТРАФАРЕТЫ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ДИДАКТИЧЕСКИЕ ИГРЫ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* СКАЗКИ, СТИХИ, ЗАГАДКИ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* МУЛЬТФИЛЬМЫ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шахматы могут играть группы игроков, друг против друга или против одного игрока. Игра подчиняется определённым правилам</a:t>
            </a:r>
            <a:endParaRPr lang="ru-RU" sz="4000" dirty="0"/>
          </a:p>
        </p:txBody>
      </p:sp>
      <p:pic>
        <p:nvPicPr>
          <p:cNvPr id="3" name="Picture 2" descr="http://isoveti.ru/wp-content/uploads/2012/12/shahma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708920"/>
            <a:ext cx="7128792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457400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algn="r"/>
            <a:r>
              <a:rPr lang="ru-RU" altLang="ru-RU" b="1" dirty="0" smtClean="0"/>
              <a:t>Для игры в шахматы   нужно:</a:t>
            </a:r>
            <a:r>
              <a:rPr lang="ru-RU" altLang="ru-RU" dirty="0" smtClean="0"/>
              <a:t> </a:t>
            </a:r>
            <a:br>
              <a:rPr lang="ru-RU" altLang="ru-RU" dirty="0" smtClean="0"/>
            </a:b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8064" y="1628800"/>
            <a:ext cx="3346649" cy="3024336"/>
          </a:xfrm>
        </p:spPr>
        <p:txBody>
          <a:bodyPr>
            <a:normAutofit fontScale="25000" lnSpcReduction="20000"/>
          </a:bodyPr>
          <a:lstStyle/>
          <a:p>
            <a:pPr algn="r"/>
            <a:endParaRPr lang="ru-RU" altLang="ru-RU" sz="5800" b="1" dirty="0" smtClean="0"/>
          </a:p>
          <a:p>
            <a:pPr algn="r"/>
            <a:endParaRPr lang="ru-RU" altLang="ru-RU" sz="5800" b="1" dirty="0" smtClean="0"/>
          </a:p>
          <a:p>
            <a:pPr algn="r"/>
            <a:endParaRPr lang="ru-RU" altLang="ru-RU" sz="19200" b="1" dirty="0" smtClean="0"/>
          </a:p>
          <a:p>
            <a:pPr algn="r"/>
            <a:endParaRPr lang="ru-RU" altLang="ru-RU" sz="19200" b="1" dirty="0" smtClean="0"/>
          </a:p>
          <a:p>
            <a:pPr algn="r"/>
            <a:endParaRPr lang="ru-RU" altLang="ru-RU" sz="19200" b="1" dirty="0" smtClean="0"/>
          </a:p>
          <a:p>
            <a:pPr algn="r"/>
            <a:r>
              <a:rPr lang="ru-RU" altLang="ru-RU" sz="19200" b="1" dirty="0" smtClean="0"/>
              <a:t>Шахматная доска</a:t>
            </a:r>
          </a:p>
          <a:p>
            <a:pPr algn="r"/>
            <a:endParaRPr lang="ru-RU" sz="1800" dirty="0">
              <a:solidFill>
                <a:schemeClr val="bg2">
                  <a:lumMod val="10000"/>
                  <a:lumOff val="90000"/>
                </a:schemeClr>
              </a:solidFill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6" name="Picture 7" descr="i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5181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432159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792088"/>
          </a:xfrm>
          <a:effectLst>
            <a:reflection blurRad="6350" stA="50000" endA="295" endPos="92000" dist="101600" dir="5400000" sy="-100000" algn="bl" rotWithShape="0"/>
          </a:effectLst>
        </p:spPr>
        <p:txBody>
          <a:bodyPr/>
          <a:lstStyle/>
          <a:p>
            <a:r>
              <a:rPr lang="ru-RU" altLang="ru-RU" sz="6000" b="1" dirty="0" smtClean="0"/>
              <a:t>Шахматные фигуры:</a:t>
            </a:r>
            <a:endParaRPr lang="ru-RU" sz="6000" b="1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2852936"/>
            <a:ext cx="3312368" cy="2592288"/>
          </a:xfrm>
        </p:spPr>
        <p:txBody>
          <a:bodyPr>
            <a:normAutofit fontScale="62500" lnSpcReduction="20000"/>
          </a:bodyPr>
          <a:lstStyle/>
          <a:p>
            <a:r>
              <a:rPr lang="ru-RU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altLang="ru-RU" sz="1800" b="1" dirty="0" smtClean="0"/>
              <a:t> </a:t>
            </a:r>
            <a:r>
              <a:rPr lang="ru-RU" altLang="ru-RU" sz="7200" b="1" dirty="0" smtClean="0"/>
              <a:t>белые( 16) и черные( 16)</a:t>
            </a:r>
          </a:p>
          <a:p>
            <a:r>
              <a:rPr lang="ru-RU" altLang="ru-RU" sz="7200" b="1" dirty="0" smtClean="0"/>
              <a:t/>
            </a:r>
            <a:br>
              <a:rPr lang="ru-RU" altLang="ru-RU" sz="7200" b="1" dirty="0" smtClean="0"/>
            </a:br>
            <a:endParaRPr lang="ru-RU" sz="7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7" name="Picture 5" descr="i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23261" r="23261"/>
          <a:stretch>
            <a:fillRect/>
          </a:stretch>
        </p:blipFill>
        <p:spPr bwMode="auto">
          <a:xfrm rot="255966">
            <a:off x="3851920" y="1141596"/>
            <a:ext cx="5094086" cy="53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074888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sharpenSoften amount="-25000"/>
                    </a14:imgEffect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6" y="23695"/>
            <a:ext cx="9144000" cy="1533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40960" cy="1156990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r>
              <a:rPr lang="ru-RU" altLang="ru-RU" sz="2800" b="1" dirty="0" smtClean="0"/>
              <a:t>Расстановка шахматных фигур на шахматной доске:</a:t>
            </a:r>
            <a:br>
              <a:rPr lang="ru-RU" altLang="ru-RU" sz="2800" b="1" dirty="0" smtClean="0"/>
            </a:b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1036713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endParaRPr lang="ru-RU" sz="1800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4163888" cy="1540769"/>
          </a:xfrm>
        </p:spPr>
        <p:txBody>
          <a:bodyPr>
            <a:normAutofit/>
          </a:bodyPr>
          <a:lstStyle/>
          <a:p>
            <a:r>
              <a:rPr lang="ru-RU" altLang="ru-RU" sz="3600" b="1" dirty="0" smtClean="0">
                <a:solidFill>
                  <a:schemeClr val="tx1"/>
                </a:solidFill>
              </a:rPr>
              <a:t>Кони –рядом с ладьями</a:t>
            </a:r>
          </a:p>
          <a:p>
            <a:endParaRPr lang="ru-RU" sz="1800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13"/>
          </p:nvPr>
        </p:nvSpPr>
        <p:spPr>
          <a:xfrm>
            <a:off x="609600" y="1556792"/>
            <a:ext cx="3890392" cy="4824536"/>
          </a:xfrm>
        </p:spPr>
        <p:txBody>
          <a:bodyPr/>
          <a:lstStyle/>
          <a:p>
            <a:r>
              <a:rPr lang="ru-RU" altLang="ru-RU" sz="3600" b="1" dirty="0" smtClean="0"/>
              <a:t>Ладья – ставится по углам</a:t>
            </a:r>
          </a:p>
          <a:p>
            <a:endParaRPr lang="ru-RU" dirty="0"/>
          </a:p>
        </p:txBody>
      </p:sp>
      <p:pic>
        <p:nvPicPr>
          <p:cNvPr id="17" name="Picture 7" descr="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2636912"/>
            <a:ext cx="365834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 descr="5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8024" y="2636912"/>
            <a:ext cx="367240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965645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480</TotalTime>
  <Words>562</Words>
  <Application>Microsoft Office PowerPoint</Application>
  <PresentationFormat>Экран (4:3)</PresentationFormat>
  <Paragraphs>79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Горизонт</vt:lpstr>
      <vt:lpstr>Консультация для педагогов «Шахматы для дошкольников»</vt:lpstr>
      <vt:lpstr>Шахматы </vt:lpstr>
      <vt:lpstr>       Разработанная мною программа «Юный шахматист" – это  не только обучение ребёнка игре. Всё достаточно сложно:  тут и постепенность, и дозированность подачи материала, тут и игра.  Поэтому  не стоит ждать от  программы слишком многого, но она вполне подойдет так сказать для "затравки". </vt:lpstr>
      <vt:lpstr>Слайд 4</vt:lpstr>
      <vt:lpstr>Слайд 5</vt:lpstr>
      <vt:lpstr>Слайд 6</vt:lpstr>
      <vt:lpstr>Для игры в шахматы   нужно:    </vt:lpstr>
      <vt:lpstr>Шахматные фигуры:</vt:lpstr>
      <vt:lpstr>Расстановка шахматных фигур на шахматной доске: </vt:lpstr>
      <vt:lpstr>        Рядом    с  конями     ставятся    слоны </vt:lpstr>
      <vt:lpstr>Ферзь любит свой цвет и стоит в середине  </vt:lpstr>
      <vt:lpstr>Короли — располагаются                                             рядом с ферзями</vt:lpstr>
      <vt:lpstr>                 пешки    выставляются  вторым рядом перед всеми фигурами</vt:lpstr>
      <vt:lpstr>Результат:</vt:lpstr>
      <vt:lpstr>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- Шахматы</dc:title>
  <dc:creator>Воспитатель ДОУ: Садовская Е.Е.</dc:creator>
  <cp:lastModifiedBy>пк</cp:lastModifiedBy>
  <cp:revision>67</cp:revision>
  <dcterms:created xsi:type="dcterms:W3CDTF">2016-03-05T12:48:24Z</dcterms:created>
  <dcterms:modified xsi:type="dcterms:W3CDTF">2017-02-16T15:32:26Z</dcterms:modified>
</cp:coreProperties>
</file>