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9" r:id="rId15"/>
    <p:sldId id="26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39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E2FD5-2C63-48E2-A18D-49FA3CB460B6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987F1-D037-4A10-A93F-4F100A1652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551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987F1-D037-4A10-A93F-4F100A16528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155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772816"/>
            <a:ext cx="7772400" cy="1470025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«Внимание – дорога!»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800800" cy="1752600"/>
          </a:xfrm>
        </p:spPr>
        <p:txBody>
          <a:bodyPr/>
          <a:lstStyle/>
          <a:p>
            <a:r>
              <a:rPr lang="ru-RU" dirty="0" smtClean="0"/>
              <a:t>Подготовительная группа «Гномики»</a:t>
            </a:r>
          </a:p>
          <a:p>
            <a:r>
              <a:rPr lang="ru-RU" dirty="0" smtClean="0"/>
              <a:t>Воспитатель Ушакова Е. 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490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Aft>
                <a:spcPts val="0"/>
              </a:spcAft>
              <a:tabLst>
                <a:tab pos="1476375" algn="l"/>
              </a:tabLst>
            </a:pPr>
            <a:r>
              <a:rPr lang="ru-RU" sz="2800" dirty="0">
                <a:solidFill>
                  <a:srgbClr val="111111"/>
                </a:solidFill>
                <a:latin typeface="Times New Roman"/>
                <a:ea typeface="Times New Roman"/>
              </a:rPr>
              <a:t>Всё время будь внимательным и помни наперёд</a:t>
            </a:r>
            <a:r>
              <a:rPr lang="ru-RU" sz="2800" dirty="0" smtClean="0">
                <a:solidFill>
                  <a:srgbClr val="111111"/>
                </a:solidFill>
                <a:latin typeface="Times New Roman"/>
                <a:ea typeface="Times New Roman"/>
              </a:rPr>
              <a:t>:</a:t>
            </a:r>
            <a:endParaRPr lang="ru-RU" sz="2800" dirty="0"/>
          </a:p>
        </p:txBody>
      </p:sp>
      <p:pic>
        <p:nvPicPr>
          <p:cNvPr id="3" name="Picture 2" descr="D:\рисунки\2023-09-25\рисунки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32143" y="244769"/>
            <a:ext cx="5394357" cy="7629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64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111111"/>
                </a:solidFill>
                <a:latin typeface="Times New Roman"/>
                <a:ea typeface="Times New Roman"/>
              </a:rPr>
              <a:t>Свои имеют правила шофёр и пешеход!</a:t>
            </a:r>
            <a:endParaRPr lang="ru-RU" sz="3600" dirty="0"/>
          </a:p>
        </p:txBody>
      </p:sp>
      <p:pic>
        <p:nvPicPr>
          <p:cNvPr id="10243" name="Picture 3" descr="D:\рисунки\2023-09-25\рисунки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20566" y="-82032"/>
            <a:ext cx="5477713" cy="7747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26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Aft>
                <a:spcPts val="0"/>
              </a:spcAft>
              <a:tabLst>
                <a:tab pos="1476375" algn="l"/>
              </a:tabLst>
            </a:pPr>
            <a:r>
              <a:rPr lang="ru-RU" sz="3600" dirty="0">
                <a:solidFill>
                  <a:srgbClr val="111111"/>
                </a:solidFill>
                <a:latin typeface="Times New Roman"/>
                <a:ea typeface="Times New Roman"/>
              </a:rPr>
              <a:t>Делаем ребятам предостережение: </a:t>
            </a:r>
            <a:endParaRPr lang="ru-RU" sz="3600" dirty="0"/>
          </a:p>
        </p:txBody>
      </p:sp>
      <p:pic>
        <p:nvPicPr>
          <p:cNvPr id="3" name="Picture 2" descr="D:\рисунки\2023-09-25\рисунки00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"/>
          <a:stretch/>
        </p:blipFill>
        <p:spPr bwMode="auto">
          <a:xfrm rot="5400000">
            <a:off x="2663796" y="-90967"/>
            <a:ext cx="5215811" cy="7791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53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111111"/>
                </a:solidFill>
                <a:latin typeface="Times New Roman"/>
                <a:ea typeface="Times New Roman"/>
              </a:rPr>
              <a:t>Выучите срочно правила движения, </a:t>
            </a:r>
            <a:endParaRPr lang="ru-RU" sz="3600" dirty="0"/>
          </a:p>
        </p:txBody>
      </p:sp>
      <p:pic>
        <p:nvPicPr>
          <p:cNvPr id="12290" name="Picture 2" descr="D:\рисунки\2023-09-25\рисунки00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/>
          <a:stretch/>
        </p:blipFill>
        <p:spPr bwMode="auto">
          <a:xfrm rot="5400000">
            <a:off x="2675615" y="-75218"/>
            <a:ext cx="5164415" cy="7708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66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Aft>
                <a:spcPts val="0"/>
              </a:spcAft>
              <a:tabLst>
                <a:tab pos="1476375" algn="l"/>
              </a:tabLst>
            </a:pPr>
            <a:r>
              <a:rPr lang="ru-RU" sz="3200" dirty="0">
                <a:solidFill>
                  <a:srgbClr val="111111"/>
                </a:solidFill>
                <a:latin typeface="Times New Roman"/>
                <a:ea typeface="Times New Roman"/>
              </a:rPr>
              <a:t>Чтоб не волновались каждый день родители, </a:t>
            </a:r>
            <a:endParaRPr lang="ru-RU" sz="3200" dirty="0"/>
          </a:p>
        </p:txBody>
      </p:sp>
      <p:pic>
        <p:nvPicPr>
          <p:cNvPr id="5" name="Picture 2" descr="D:\рисунки\2023-09-25\рисунки00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"/>
          <a:stretch/>
        </p:blipFill>
        <p:spPr bwMode="auto">
          <a:xfrm rot="5400000">
            <a:off x="2785454" y="230157"/>
            <a:ext cx="4852877" cy="7218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55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Aft>
                <a:spcPts val="0"/>
              </a:spcAft>
              <a:tabLst>
                <a:tab pos="1476375" algn="l"/>
              </a:tabLst>
            </a:pPr>
            <a:r>
              <a:rPr lang="ru-RU" sz="3200" dirty="0">
                <a:solidFill>
                  <a:srgbClr val="111111"/>
                </a:solidFill>
                <a:latin typeface="Times New Roman"/>
                <a:ea typeface="Times New Roman"/>
              </a:rPr>
              <a:t>Чтоб спокойно мчались улицей водители! </a:t>
            </a:r>
            <a:endParaRPr lang="ru-RU" sz="3200" dirty="0"/>
          </a:p>
        </p:txBody>
      </p:sp>
      <p:pic>
        <p:nvPicPr>
          <p:cNvPr id="4" name="Picture 2" descr="D:\рисунки\2023-09-25\рисунки00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"/>
          <a:stretch/>
        </p:blipFill>
        <p:spPr bwMode="auto">
          <a:xfrm rot="5400000">
            <a:off x="2601827" y="148065"/>
            <a:ext cx="5129490" cy="7669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49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111111"/>
                </a:solidFill>
                <a:latin typeface="Times New Roman"/>
                <a:ea typeface="Times New Roman"/>
              </a:rPr>
              <a:t>Везде и всюду правила, их надо знать всегда: </a:t>
            </a:r>
            <a:endParaRPr lang="ru-RU" sz="3200" dirty="0"/>
          </a:p>
        </p:txBody>
      </p:sp>
      <p:pic>
        <p:nvPicPr>
          <p:cNvPr id="1026" name="Picture 2" descr="D:\рисунки\2023-09-25\рисун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83121" y="-246005"/>
            <a:ext cx="5345911" cy="7560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43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  <a:tabLst>
                <a:tab pos="1476375" algn="l"/>
              </a:tabLst>
            </a:pPr>
            <a:r>
              <a:rPr lang="ru-RU" sz="3200" dirty="0">
                <a:solidFill>
                  <a:srgbClr val="111111"/>
                </a:solidFill>
                <a:latin typeface="Times New Roman"/>
                <a:ea typeface="Times New Roman"/>
              </a:rPr>
              <a:t>Без них не выйдут в плаванье из гавани суда. </a:t>
            </a:r>
            <a:endParaRPr lang="ru-RU" sz="3200" dirty="0"/>
          </a:p>
        </p:txBody>
      </p:sp>
      <p:pic>
        <p:nvPicPr>
          <p:cNvPr id="4" name="Picture 2" descr="D:\рисунки\2023-09-25\рисунки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9532" y="-51139"/>
            <a:ext cx="5328591" cy="7536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40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435280" cy="864096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  <a:tabLst>
                <a:tab pos="1476375" algn="l"/>
              </a:tabLst>
            </a:pPr>
            <a:r>
              <a:rPr lang="ru-RU" sz="3200" dirty="0">
                <a:solidFill>
                  <a:srgbClr val="111111"/>
                </a:solidFill>
                <a:latin typeface="Times New Roman"/>
                <a:ea typeface="Times New Roman"/>
              </a:rPr>
              <a:t>Выходят в рейс по правилам полярник и пилот. </a:t>
            </a:r>
            <a:endParaRPr lang="ru-RU" sz="3200" dirty="0"/>
          </a:p>
        </p:txBody>
      </p:sp>
      <p:pic>
        <p:nvPicPr>
          <p:cNvPr id="3" name="Picture 2" descr="D:\рисунки\2023-09-25\рисунки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52511" y="-284159"/>
            <a:ext cx="5410629" cy="7652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62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  <a:tabLst>
                <a:tab pos="1476375" algn="l"/>
              </a:tabLst>
            </a:pPr>
            <a:r>
              <a:rPr lang="ru-RU" sz="3200" dirty="0">
                <a:solidFill>
                  <a:srgbClr val="111111"/>
                </a:solidFill>
                <a:latin typeface="Times New Roman"/>
                <a:ea typeface="Times New Roman"/>
              </a:rPr>
              <a:t>Свои имеют правила шофёр и пешеход. </a:t>
            </a:r>
            <a:endParaRPr lang="ru-RU" sz="3200" dirty="0"/>
          </a:p>
        </p:txBody>
      </p:sp>
      <p:pic>
        <p:nvPicPr>
          <p:cNvPr id="3" name="Picture 2" descr="D:\рисунки\2023-09-25\рисунки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41372" y="-307504"/>
            <a:ext cx="5523321" cy="78117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1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  <a:tabLst>
                <a:tab pos="1476375" algn="l"/>
              </a:tabLst>
            </a:pPr>
            <a:r>
              <a:rPr lang="ru-RU" sz="3600" dirty="0">
                <a:solidFill>
                  <a:srgbClr val="111111"/>
                </a:solidFill>
                <a:latin typeface="Times New Roman"/>
                <a:ea typeface="Times New Roman"/>
              </a:rPr>
              <a:t>Как таблицу умножения, как урок</a:t>
            </a:r>
            <a:r>
              <a:rPr lang="ru-RU" sz="3600" dirty="0" smtClean="0">
                <a:solidFill>
                  <a:srgbClr val="111111"/>
                </a:solidFill>
                <a:latin typeface="Times New Roman"/>
                <a:ea typeface="Times New Roman"/>
              </a:rPr>
              <a:t>,</a:t>
            </a:r>
            <a:endParaRPr lang="ru-RU" sz="3600" dirty="0"/>
          </a:p>
        </p:txBody>
      </p:sp>
      <p:pic>
        <p:nvPicPr>
          <p:cNvPr id="3" name="Picture 2" descr="D:\рисунки\2023-09-25\рисунки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5606" y="-189222"/>
            <a:ext cx="5299948" cy="7495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23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  <a:tabLst>
                <a:tab pos="1476375" algn="l"/>
              </a:tabLst>
            </a:pPr>
            <a:r>
              <a:rPr lang="ru-RU" sz="3600" dirty="0">
                <a:solidFill>
                  <a:srgbClr val="111111"/>
                </a:solidFill>
                <a:latin typeface="Times New Roman"/>
                <a:ea typeface="Times New Roman"/>
              </a:rPr>
              <a:t>Помни правила движенья назубок! </a:t>
            </a:r>
            <a:endParaRPr lang="ru-RU" sz="3600" dirty="0"/>
          </a:p>
        </p:txBody>
      </p:sp>
      <p:pic>
        <p:nvPicPr>
          <p:cNvPr id="3" name="Picture 2" descr="D:\рисунки\2023-09-25\рисунки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83812" y="-234234"/>
            <a:ext cx="5517232" cy="7803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74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  <a:tabLst>
                <a:tab pos="1476375" algn="l"/>
              </a:tabLst>
            </a:pPr>
            <a:r>
              <a:rPr lang="ru-RU" sz="3600" dirty="0">
                <a:solidFill>
                  <a:srgbClr val="111111"/>
                </a:solidFill>
                <a:latin typeface="Times New Roman"/>
                <a:ea typeface="Times New Roman"/>
              </a:rPr>
              <a:t>По селу, по улице не ходят просто так: </a:t>
            </a:r>
            <a:endParaRPr lang="ru-RU" sz="3600" dirty="0"/>
          </a:p>
        </p:txBody>
      </p:sp>
      <p:pic>
        <p:nvPicPr>
          <p:cNvPr id="3" name="Picture 2" descr="D:\рисунки\2023-09-25\рисунки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65397" y="-225037"/>
            <a:ext cx="5472837" cy="7740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04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111111"/>
                </a:solidFill>
                <a:latin typeface="Times New Roman"/>
                <a:ea typeface="Times New Roman"/>
              </a:rPr>
              <a:t>Когда не знаешь правила, легко попасть впросак.</a:t>
            </a:r>
            <a:endParaRPr lang="ru-RU" sz="2800" dirty="0"/>
          </a:p>
        </p:txBody>
      </p:sp>
      <p:pic>
        <p:nvPicPr>
          <p:cNvPr id="3" name="Picture 2" descr="D:\рисунки\2023-09-25\рисунки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85946" y="-289602"/>
            <a:ext cx="5436906" cy="7689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70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1348</TotalTime>
  <Words>123</Words>
  <Application>Microsoft Office PowerPoint</Application>
  <PresentationFormat>Экран (4:3)</PresentationFormat>
  <Paragraphs>18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Тема Office</vt:lpstr>
      <vt:lpstr>Выставка «Внимание – дорога!»</vt:lpstr>
      <vt:lpstr>Везде и всюду правила, их надо знать всегда: </vt:lpstr>
      <vt:lpstr>Без них не выйдут в плаванье из гавани суда. </vt:lpstr>
      <vt:lpstr>Выходят в рейс по правилам полярник и пилот. </vt:lpstr>
      <vt:lpstr>Свои имеют правила шофёр и пешеход. </vt:lpstr>
      <vt:lpstr>Как таблицу умножения, как урок,</vt:lpstr>
      <vt:lpstr>Помни правила движенья назубок! </vt:lpstr>
      <vt:lpstr>По селу, по улице не ходят просто так: </vt:lpstr>
      <vt:lpstr>Когда не знаешь правила, легко попасть впросак.</vt:lpstr>
      <vt:lpstr>Всё время будь внимательным и помни наперёд:</vt:lpstr>
      <vt:lpstr>Свои имеют правила шофёр и пешеход!</vt:lpstr>
      <vt:lpstr>Делаем ребятам предостережение: </vt:lpstr>
      <vt:lpstr>Выучите срочно правила движения, </vt:lpstr>
      <vt:lpstr>Чтоб не волновались каждый день родители, </vt:lpstr>
      <vt:lpstr>Чтоб спокойно мчались улицей водители!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Выставка «Дети. Дорога. Безопасность»</dc:title>
  <dc:creator>1329209</dc:creator>
  <cp:lastModifiedBy>Пользователь</cp:lastModifiedBy>
  <cp:revision>10</cp:revision>
  <dcterms:created xsi:type="dcterms:W3CDTF">2022-09-26T17:29:18Z</dcterms:created>
  <dcterms:modified xsi:type="dcterms:W3CDTF">2023-09-29T09:43:32Z</dcterms:modified>
</cp:coreProperties>
</file>