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1642982948_3-www-funnyart-club-p-fon-dlya-prezentatsii-pdd-krasivo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-295275"/>
            <a:ext cx="9734550" cy="74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МАДОУ АР д\с «</a:t>
            </a:r>
            <a:r>
              <a:rPr lang="ru-RU" sz="2800" b="1" dirty="0" err="1" smtClean="0">
                <a:latin typeface="Monotype Corsiva" panose="03010101010201010101" pitchFamily="66" charset="0"/>
              </a:rPr>
              <a:t>Сибирячок</a:t>
            </a:r>
            <a:r>
              <a:rPr lang="ru-RU" sz="2800" b="1" dirty="0" smtClean="0">
                <a:latin typeface="Monotype Corsiva" panose="03010101010201010101" pitchFamily="66" charset="0"/>
              </a:rPr>
              <a:t>»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506994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Выставка рисунков </a:t>
            </a:r>
            <a:endPara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Внимание – дорога!»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Подготовительная группа «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Знайки</a:t>
            </a:r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395366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Воспитатель: Гущина М.Ю.</a:t>
            </a:r>
          </a:p>
        </p:txBody>
      </p:sp>
    </p:spTree>
    <p:extLst>
      <p:ext uri="{BB962C8B-B14F-4D97-AF65-F5344CB8AC3E}">
        <p14:creationId xmlns:p14="http://schemas.microsoft.com/office/powerpoint/2010/main" val="9999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1642982961_12-www-funnyart-club-p-fon-dlya-prezentatsii-pdd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0058" y="1112225"/>
            <a:ext cx="5660492" cy="424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>
          <a:xfrm rot="5400000">
            <a:off x="4028686" y="1740066"/>
            <a:ext cx="5839587" cy="403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44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1642982961_12-www-funnyart-club-p-fon-dlya-prezentatsii-pdd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4651" y="1116859"/>
            <a:ext cx="5121494" cy="3841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9153" y="1509599"/>
            <a:ext cx="5383095" cy="403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4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wnloads\1642982961_12-www-funnyart-club-p-fon-dlya-prezentatsii-pdd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"/>
            <a:ext cx="914400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9"/>
          <a:stretch/>
        </p:blipFill>
        <p:spPr>
          <a:xfrm>
            <a:off x="827584" y="124772"/>
            <a:ext cx="6912768" cy="658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40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1642982961_12-www-funnyart-club-p-fon-dlya-prezentatsii-pdd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" b="-3099"/>
          <a:stretch/>
        </p:blipFill>
        <p:spPr>
          <a:xfrm>
            <a:off x="647564" y="377714"/>
            <a:ext cx="7848872" cy="629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2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1642982961_12-www-funnyart-club-p-fon-dlya-prezentatsii-pdd-krasiv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200799" cy="540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426187" y="89964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anose="03010101010201010101" pitchFamily="66" charset="0"/>
              </a:rPr>
              <a:t>Спасибо за внимание!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Александор</cp:lastModifiedBy>
  <cp:revision>7</cp:revision>
  <dcterms:created xsi:type="dcterms:W3CDTF">2023-09-26T09:34:05Z</dcterms:created>
  <dcterms:modified xsi:type="dcterms:W3CDTF">2023-09-26T15:36:35Z</dcterms:modified>
</cp:coreProperties>
</file>