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57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A150-D028-4CF8-8CCE-337C5F663EE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776D-096D-4ECF-BC7E-C0438BC85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74;&#1072;&#1085;%20&#1080;%20&#1045;&#1083;&#1077;&#1085;&#1072;\Music\&#1057;&#1072;&#1076;\&#1092;&#1086;&#1085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286256"/>
            <a:ext cx="5929354" cy="185738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Старшая группа «Кораблик»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Воспитатель: Ушакова Е. 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5" y="1000108"/>
            <a:ext cx="83582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рисунков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тонкий лёд!»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Старшая 2021\20210317_1626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714488"/>
            <a:ext cx="321627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Старшая 2021\20210319_1428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143248"/>
            <a:ext cx="4309110" cy="308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Старшая 2021\20210316_103505.jpg"/>
          <p:cNvPicPr/>
          <p:nvPr/>
        </p:nvPicPr>
        <p:blipFill>
          <a:blip r:embed="rId3" cstate="email"/>
          <a:srcRect r="-224"/>
          <a:stretch>
            <a:fillRect/>
          </a:stretch>
        </p:blipFill>
        <p:spPr bwMode="auto">
          <a:xfrm>
            <a:off x="1571604" y="2000240"/>
            <a:ext cx="1989455" cy="269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G:\Старшая 2021\20210319_1434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714620"/>
            <a:ext cx="4518660" cy="3363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ван и Елена\Documents\Презентации\Осторожно тонкий лед.jpg"/>
          <p:cNvPicPr/>
          <p:nvPr/>
        </p:nvPicPr>
        <p:blipFill>
          <a:blip r:embed="rId3" cstate="email"/>
          <a:srcRect l="1802" t="2942" r="5405"/>
          <a:stretch>
            <a:fillRect/>
          </a:stretch>
        </p:blipFill>
        <p:spPr bwMode="auto">
          <a:xfrm>
            <a:off x="928662" y="1142984"/>
            <a:ext cx="735811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967335"/>
            <a:ext cx="8358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928670"/>
            <a:ext cx="800105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84784"/>
            <a:ext cx="4071966" cy="329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4878209" y="2114679"/>
            <a:ext cx="2854504" cy="4475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14488"/>
            <a:ext cx="4010660" cy="335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Старшая 2021\20210319_143354.jpg"/>
          <p:cNvPicPr/>
          <p:nvPr/>
        </p:nvPicPr>
        <p:blipFill>
          <a:blip r:embed="rId4" cstate="email"/>
          <a:srcRect l="3073" t="-308" r="3204" b="2134"/>
          <a:stretch>
            <a:fillRect/>
          </a:stretch>
        </p:blipFill>
        <p:spPr bwMode="auto">
          <a:xfrm rot="5400000">
            <a:off x="321438" y="2250274"/>
            <a:ext cx="435771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5" y="1643050"/>
            <a:ext cx="421484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G:\Старшая 2021\20210319_143454.jpg"/>
          <p:cNvPicPr/>
          <p:nvPr/>
        </p:nvPicPr>
        <p:blipFill>
          <a:blip r:embed="rId4" cstate="email"/>
          <a:srcRect t="-2916"/>
          <a:stretch>
            <a:fillRect/>
          </a:stretch>
        </p:blipFill>
        <p:spPr bwMode="auto">
          <a:xfrm rot="5400000">
            <a:off x="4475799" y="2310755"/>
            <a:ext cx="4502284" cy="345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643050"/>
            <a:ext cx="4254500" cy="335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Старшая 2021\20210319_1429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286124"/>
            <a:ext cx="435771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Старшая 2021\20210319_15015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643050"/>
            <a:ext cx="386651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G:\Старшая 2021\20210319_143437.jpg"/>
          <p:cNvPicPr/>
          <p:nvPr/>
        </p:nvPicPr>
        <p:blipFill>
          <a:blip r:embed="rId4" cstate="email"/>
          <a:srcRect t="-4520"/>
          <a:stretch>
            <a:fillRect/>
          </a:stretch>
        </p:blipFill>
        <p:spPr bwMode="auto">
          <a:xfrm rot="5400000">
            <a:off x="4332923" y="2310755"/>
            <a:ext cx="4558340" cy="3508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714488"/>
            <a:ext cx="4090035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Старшая 2021\20210319_14283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357562"/>
            <a:ext cx="4357718" cy="2934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714488"/>
            <a:ext cx="4288790" cy="333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G:\Старшая 2021\20210319_143416.jpg"/>
          <p:cNvPicPr/>
          <p:nvPr/>
        </p:nvPicPr>
        <p:blipFill>
          <a:blip r:embed="rId4" cstate="email"/>
          <a:srcRect t="3165" r="2529" b="2910"/>
          <a:stretch>
            <a:fillRect/>
          </a:stretch>
        </p:blipFill>
        <p:spPr bwMode="auto">
          <a:xfrm>
            <a:off x="4214810" y="3143248"/>
            <a:ext cx="4225290" cy="316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Экран (4:3)</PresentationFormat>
  <Paragraphs>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детских рисунков  «Осторожно! Тонкий лед!»</dc:title>
  <dc:creator>Иван и Елена</dc:creator>
  <cp:lastModifiedBy>user</cp:lastModifiedBy>
  <cp:revision>16</cp:revision>
  <dcterms:created xsi:type="dcterms:W3CDTF">2021-03-19T18:48:00Z</dcterms:created>
  <dcterms:modified xsi:type="dcterms:W3CDTF">2021-03-22T03:24:42Z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